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2"/>
  </p:notesMasterIdLst>
  <p:sldIdLst>
    <p:sldId id="258" r:id="rId2"/>
    <p:sldId id="259" r:id="rId3"/>
    <p:sldId id="260"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7" r:id="rId43"/>
    <p:sldId id="300" r:id="rId44"/>
    <p:sldId id="301" r:id="rId45"/>
    <p:sldId id="302" r:id="rId46"/>
    <p:sldId id="303" r:id="rId47"/>
    <p:sldId id="304" r:id="rId48"/>
    <p:sldId id="305" r:id="rId49"/>
    <p:sldId id="308" r:id="rId50"/>
    <p:sldId id="309" r:id="rId51"/>
    <p:sldId id="310" r:id="rId52"/>
    <p:sldId id="311" r:id="rId53"/>
    <p:sldId id="312" r:id="rId54"/>
    <p:sldId id="313" r:id="rId55"/>
    <p:sldId id="314" r:id="rId56"/>
    <p:sldId id="315" r:id="rId57"/>
    <p:sldId id="316" r:id="rId58"/>
    <p:sldId id="317" r:id="rId59"/>
    <p:sldId id="318" r:id="rId60"/>
    <p:sldId id="261" r:id="rId6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162"/>
    <a:srgbClr val="110F50"/>
    <a:srgbClr val="100D50"/>
    <a:srgbClr val="0F0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6405"/>
  </p:normalViewPr>
  <p:slideViewPr>
    <p:cSldViewPr snapToGrid="0" snapToObjects="1">
      <p:cViewPr varScale="1">
        <p:scale>
          <a:sx n="110" d="100"/>
          <a:sy n="110" d="100"/>
        </p:scale>
        <p:origin x="1188"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6C3A3-D0FB-485C-845A-337116877F25}" type="doc">
      <dgm:prSet loTypeId="urn:microsoft.com/office/officeart/2009/layout/ReverseList" loCatId="relationship" qsTypeId="urn:microsoft.com/office/officeart/2005/8/quickstyle/3d2" qsCatId="3D" csTypeId="urn:microsoft.com/office/officeart/2005/8/colors/accent1_2" csCatId="accent1" phldr="1"/>
      <dgm:spPr/>
      <dgm:t>
        <a:bodyPr/>
        <a:lstStyle/>
        <a:p>
          <a:endParaRPr lang="tr-TR"/>
        </a:p>
      </dgm:t>
    </dgm:pt>
    <dgm:pt modelId="{A99F04B1-D398-44CF-B1ED-F8C0021AA0D9}">
      <dgm:prSet phldrT="[Metin]" custT="1"/>
      <dgm:spPr/>
      <dgm:t>
        <a:bodyPr/>
        <a:lstStyle/>
        <a:p>
          <a:pPr algn="ctr"/>
          <a:r>
            <a:rPr lang="tr-TR" sz="4400" dirty="0"/>
            <a:t>Kayıt Yaptıran</a:t>
          </a:r>
        </a:p>
        <a:p>
          <a:pPr algn="ctr"/>
          <a:r>
            <a:rPr lang="tr-TR" sz="3600" b="1" dirty="0">
              <a:solidFill>
                <a:srgbClr val="FF0000"/>
              </a:solidFill>
            </a:rPr>
            <a:t>1.064.267</a:t>
          </a:r>
        </a:p>
      </dgm:t>
    </dgm:pt>
    <dgm:pt modelId="{B6C9CFB0-79E2-4B1F-B81B-BFFC76B09321}" type="parTrans" cxnId="{2E87BF54-3CDA-4953-BBBC-4361E440951A}">
      <dgm:prSet/>
      <dgm:spPr/>
      <dgm:t>
        <a:bodyPr/>
        <a:lstStyle/>
        <a:p>
          <a:endParaRPr lang="tr-TR"/>
        </a:p>
      </dgm:t>
    </dgm:pt>
    <dgm:pt modelId="{04911E02-795B-4812-BEA7-1F3F1B4145AB}" type="sibTrans" cxnId="{2E87BF54-3CDA-4953-BBBC-4361E440951A}">
      <dgm:prSet/>
      <dgm:spPr/>
      <dgm:t>
        <a:bodyPr/>
        <a:lstStyle/>
        <a:p>
          <a:endParaRPr lang="tr-TR"/>
        </a:p>
      </dgm:t>
    </dgm:pt>
    <dgm:pt modelId="{82EE13D2-0314-4CB9-BD38-2E7DCB06F286}">
      <dgm:prSet phldrT="[Metin]"/>
      <dgm:spPr/>
      <dgm:t>
        <a:bodyPr/>
        <a:lstStyle/>
        <a:p>
          <a:pPr algn="ctr"/>
          <a:r>
            <a:rPr lang="tr-TR" dirty="0"/>
            <a:t>Mezun Olan</a:t>
          </a:r>
        </a:p>
        <a:p>
          <a:pPr algn="l"/>
          <a:r>
            <a:rPr lang="tr-TR" b="1" dirty="0">
              <a:solidFill>
                <a:srgbClr val="FF0000"/>
              </a:solidFill>
            </a:rPr>
            <a:t>472.254</a:t>
          </a:r>
        </a:p>
      </dgm:t>
    </dgm:pt>
    <dgm:pt modelId="{DA4AF559-12C4-42AF-8DE6-7A66C4BC15D4}" type="parTrans" cxnId="{8699B556-636B-4C45-95E4-916F965BC852}">
      <dgm:prSet/>
      <dgm:spPr/>
      <dgm:t>
        <a:bodyPr/>
        <a:lstStyle/>
        <a:p>
          <a:endParaRPr lang="tr-TR"/>
        </a:p>
      </dgm:t>
    </dgm:pt>
    <dgm:pt modelId="{9173B8EF-A581-490D-B896-360C11333395}" type="sibTrans" cxnId="{8699B556-636B-4C45-95E4-916F965BC852}">
      <dgm:prSet/>
      <dgm:spPr/>
      <dgm:t>
        <a:bodyPr/>
        <a:lstStyle/>
        <a:p>
          <a:endParaRPr lang="tr-TR"/>
        </a:p>
      </dgm:t>
    </dgm:pt>
    <dgm:pt modelId="{BA73C4FF-58A3-460A-84F8-1C6981E5ADA9}" type="pres">
      <dgm:prSet presAssocID="{2726C3A3-D0FB-485C-845A-337116877F25}" presName="Name0" presStyleCnt="0">
        <dgm:presLayoutVars>
          <dgm:chMax val="2"/>
          <dgm:chPref val="2"/>
          <dgm:animLvl val="lvl"/>
        </dgm:presLayoutVars>
      </dgm:prSet>
      <dgm:spPr/>
    </dgm:pt>
    <dgm:pt modelId="{BB9A26C0-11BA-463A-817B-C71A11B3FB87}" type="pres">
      <dgm:prSet presAssocID="{2726C3A3-D0FB-485C-845A-337116877F25}" presName="LeftText" presStyleLbl="revTx" presStyleIdx="0" presStyleCnt="0">
        <dgm:presLayoutVars>
          <dgm:bulletEnabled val="1"/>
        </dgm:presLayoutVars>
      </dgm:prSet>
      <dgm:spPr/>
    </dgm:pt>
    <dgm:pt modelId="{C5E01753-4CC2-4876-A964-A8CD22463799}" type="pres">
      <dgm:prSet presAssocID="{2726C3A3-D0FB-485C-845A-337116877F25}" presName="LeftNode" presStyleLbl="bgImgPlace1" presStyleIdx="0" presStyleCnt="2" custScaleX="117065" custScaleY="99214">
        <dgm:presLayoutVars>
          <dgm:chMax val="2"/>
          <dgm:chPref val="2"/>
        </dgm:presLayoutVars>
      </dgm:prSet>
      <dgm:spPr/>
    </dgm:pt>
    <dgm:pt modelId="{61477000-2879-4567-9B70-653FAF731D68}" type="pres">
      <dgm:prSet presAssocID="{2726C3A3-D0FB-485C-845A-337116877F25}" presName="RightText" presStyleLbl="revTx" presStyleIdx="0" presStyleCnt="0">
        <dgm:presLayoutVars>
          <dgm:bulletEnabled val="1"/>
        </dgm:presLayoutVars>
      </dgm:prSet>
      <dgm:spPr/>
    </dgm:pt>
    <dgm:pt modelId="{D639072D-0B5A-42BB-B891-7EAFC0977080}" type="pres">
      <dgm:prSet presAssocID="{2726C3A3-D0FB-485C-845A-337116877F25}" presName="RightNode" presStyleLbl="bgImgPlace1" presStyleIdx="1" presStyleCnt="2" custScaleX="108533">
        <dgm:presLayoutVars>
          <dgm:chMax val="0"/>
          <dgm:chPref val="0"/>
        </dgm:presLayoutVars>
      </dgm:prSet>
      <dgm:spPr/>
    </dgm:pt>
    <dgm:pt modelId="{DBA67FC4-7C09-469C-BC0C-4EDE9485F65A}" type="pres">
      <dgm:prSet presAssocID="{2726C3A3-D0FB-485C-845A-337116877F25}" presName="TopArrow" presStyleLbl="node1" presStyleIdx="0" presStyleCnt="2"/>
      <dgm:spPr/>
    </dgm:pt>
    <dgm:pt modelId="{D71C8623-1054-42A0-831E-10A278F355F0}" type="pres">
      <dgm:prSet presAssocID="{2726C3A3-D0FB-485C-845A-337116877F25}" presName="BottomArrow" presStyleLbl="node1" presStyleIdx="1" presStyleCnt="2"/>
      <dgm:spPr/>
    </dgm:pt>
  </dgm:ptLst>
  <dgm:cxnLst>
    <dgm:cxn modelId="{D6C1F50C-9092-4D32-ADE5-8D971815080E}" type="presOf" srcId="{A99F04B1-D398-44CF-B1ED-F8C0021AA0D9}" destId="{C5E01753-4CC2-4876-A964-A8CD22463799}" srcOrd="1" destOrd="0" presId="urn:microsoft.com/office/officeart/2009/layout/ReverseList"/>
    <dgm:cxn modelId="{CD53EE31-0F39-4021-B537-D7A147934072}" type="presOf" srcId="{A99F04B1-D398-44CF-B1ED-F8C0021AA0D9}" destId="{BB9A26C0-11BA-463A-817B-C71A11B3FB87}" srcOrd="0" destOrd="0" presId="urn:microsoft.com/office/officeart/2009/layout/ReverseList"/>
    <dgm:cxn modelId="{2E87BF54-3CDA-4953-BBBC-4361E440951A}" srcId="{2726C3A3-D0FB-485C-845A-337116877F25}" destId="{A99F04B1-D398-44CF-B1ED-F8C0021AA0D9}" srcOrd="0" destOrd="0" parTransId="{B6C9CFB0-79E2-4B1F-B81B-BFFC76B09321}" sibTransId="{04911E02-795B-4812-BEA7-1F3F1B4145AB}"/>
    <dgm:cxn modelId="{0AE03175-D455-42B5-95E2-A3047AB45707}" type="presOf" srcId="{2726C3A3-D0FB-485C-845A-337116877F25}" destId="{BA73C4FF-58A3-460A-84F8-1C6981E5ADA9}" srcOrd="0" destOrd="0" presId="urn:microsoft.com/office/officeart/2009/layout/ReverseList"/>
    <dgm:cxn modelId="{8699B556-636B-4C45-95E4-916F965BC852}" srcId="{2726C3A3-D0FB-485C-845A-337116877F25}" destId="{82EE13D2-0314-4CB9-BD38-2E7DCB06F286}" srcOrd="1" destOrd="0" parTransId="{DA4AF559-12C4-42AF-8DE6-7A66C4BC15D4}" sibTransId="{9173B8EF-A581-490D-B896-360C11333395}"/>
    <dgm:cxn modelId="{23AFABD9-C2E6-4E5A-82AD-274CA49B8BB3}" type="presOf" srcId="{82EE13D2-0314-4CB9-BD38-2E7DCB06F286}" destId="{D639072D-0B5A-42BB-B891-7EAFC0977080}" srcOrd="1" destOrd="0" presId="urn:microsoft.com/office/officeart/2009/layout/ReverseList"/>
    <dgm:cxn modelId="{DE7807E0-AD20-4EBB-8358-65802D62A91E}" type="presOf" srcId="{82EE13D2-0314-4CB9-BD38-2E7DCB06F286}" destId="{61477000-2879-4567-9B70-653FAF731D68}" srcOrd="0" destOrd="0" presId="urn:microsoft.com/office/officeart/2009/layout/ReverseList"/>
    <dgm:cxn modelId="{DD1E963C-3BE1-440A-9ECD-077FACF15500}" type="presParOf" srcId="{BA73C4FF-58A3-460A-84F8-1C6981E5ADA9}" destId="{BB9A26C0-11BA-463A-817B-C71A11B3FB87}" srcOrd="0" destOrd="0" presId="urn:microsoft.com/office/officeart/2009/layout/ReverseList"/>
    <dgm:cxn modelId="{CD490677-7CB4-4222-BE0A-906D1750E2CD}" type="presParOf" srcId="{BA73C4FF-58A3-460A-84F8-1C6981E5ADA9}" destId="{C5E01753-4CC2-4876-A964-A8CD22463799}" srcOrd="1" destOrd="0" presId="urn:microsoft.com/office/officeart/2009/layout/ReverseList"/>
    <dgm:cxn modelId="{5293AFC7-DE0C-4D77-A5AC-C99D177A390C}" type="presParOf" srcId="{BA73C4FF-58A3-460A-84F8-1C6981E5ADA9}" destId="{61477000-2879-4567-9B70-653FAF731D68}" srcOrd="2" destOrd="0" presId="urn:microsoft.com/office/officeart/2009/layout/ReverseList"/>
    <dgm:cxn modelId="{51DE2455-FB32-444C-A4D9-163EEC198685}" type="presParOf" srcId="{BA73C4FF-58A3-460A-84F8-1C6981E5ADA9}" destId="{D639072D-0B5A-42BB-B891-7EAFC0977080}" srcOrd="3" destOrd="0" presId="urn:microsoft.com/office/officeart/2009/layout/ReverseList"/>
    <dgm:cxn modelId="{297FB768-B4EA-4539-8F95-F611874F5A79}" type="presParOf" srcId="{BA73C4FF-58A3-460A-84F8-1C6981E5ADA9}" destId="{DBA67FC4-7C09-469C-BC0C-4EDE9485F65A}" srcOrd="4" destOrd="0" presId="urn:microsoft.com/office/officeart/2009/layout/ReverseList"/>
    <dgm:cxn modelId="{2938C5E8-1232-4924-B117-B568E409D807}" type="presParOf" srcId="{BA73C4FF-58A3-460A-84F8-1C6981E5ADA9}" destId="{D71C8623-1054-42A0-831E-10A278F355F0}"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05A034-7BD9-4584-AB49-EAB50E7C5AB7}"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tr-TR"/>
        </a:p>
      </dgm:t>
    </dgm:pt>
    <dgm:pt modelId="{58CB9A38-BF19-4F6E-8647-D1DECD5CE1A0}">
      <dgm:prSet phldrT="[Metin]"/>
      <dgm:spPr/>
      <dgm:t>
        <a:bodyPr/>
        <a:lstStyle/>
        <a:p>
          <a:r>
            <a:rPr lang="tr-TR" dirty="0"/>
            <a:t>Başvuru</a:t>
          </a:r>
        </a:p>
      </dgm:t>
    </dgm:pt>
    <dgm:pt modelId="{DE54D2F3-DA3A-4694-9B3E-FD5C121F29DB}" type="parTrans" cxnId="{96D58782-69B2-4116-B8B7-2079AE204017}">
      <dgm:prSet/>
      <dgm:spPr/>
      <dgm:t>
        <a:bodyPr/>
        <a:lstStyle/>
        <a:p>
          <a:endParaRPr lang="tr-TR"/>
        </a:p>
      </dgm:t>
    </dgm:pt>
    <dgm:pt modelId="{08FB0868-2CDD-4FF4-AE79-CF129102DED0}" type="sibTrans" cxnId="{96D58782-69B2-4116-B8B7-2079AE204017}">
      <dgm:prSet/>
      <dgm:spPr/>
      <dgm:t>
        <a:bodyPr/>
        <a:lstStyle/>
        <a:p>
          <a:endParaRPr lang="tr-TR"/>
        </a:p>
      </dgm:t>
    </dgm:pt>
    <dgm:pt modelId="{272DEEC9-C624-48C5-B7F9-5D96637F010F}">
      <dgm:prSet phldrT="[Metin]"/>
      <dgm:spPr/>
      <dgm:t>
        <a:bodyPr/>
        <a:lstStyle/>
        <a:p>
          <a:r>
            <a:rPr lang="tr-TR" dirty="0"/>
            <a:t>Başarı</a:t>
          </a:r>
        </a:p>
      </dgm:t>
    </dgm:pt>
    <dgm:pt modelId="{D634889B-6A12-4CEA-BF2D-4968BAB78CC6}" type="parTrans" cxnId="{AFCACE34-ABEE-42F2-A213-118B17FA6FE7}">
      <dgm:prSet/>
      <dgm:spPr/>
      <dgm:t>
        <a:bodyPr/>
        <a:lstStyle/>
        <a:p>
          <a:endParaRPr lang="tr-TR"/>
        </a:p>
      </dgm:t>
    </dgm:pt>
    <dgm:pt modelId="{DF780712-A9B6-462E-AF0C-383DEB9C76A7}" type="sibTrans" cxnId="{AFCACE34-ABEE-42F2-A213-118B17FA6FE7}">
      <dgm:prSet/>
      <dgm:spPr/>
      <dgm:t>
        <a:bodyPr/>
        <a:lstStyle/>
        <a:p>
          <a:endParaRPr lang="tr-TR"/>
        </a:p>
      </dgm:t>
    </dgm:pt>
    <dgm:pt modelId="{05E83F2A-539A-4F00-BEEE-CC00CAF6F3DD}" type="pres">
      <dgm:prSet presAssocID="{1805A034-7BD9-4584-AB49-EAB50E7C5AB7}" presName="Name0" presStyleCnt="0">
        <dgm:presLayoutVars>
          <dgm:chMax val="7"/>
          <dgm:chPref val="7"/>
          <dgm:dir/>
          <dgm:animLvl val="lvl"/>
        </dgm:presLayoutVars>
      </dgm:prSet>
      <dgm:spPr/>
    </dgm:pt>
    <dgm:pt modelId="{3753A55E-E511-45E4-8D54-F51E89721998}" type="pres">
      <dgm:prSet presAssocID="{58CB9A38-BF19-4F6E-8647-D1DECD5CE1A0}" presName="Accent1" presStyleCnt="0"/>
      <dgm:spPr/>
    </dgm:pt>
    <dgm:pt modelId="{33C23348-CD0F-4DA5-AB62-11FBE21AEF8E}" type="pres">
      <dgm:prSet presAssocID="{58CB9A38-BF19-4F6E-8647-D1DECD5CE1A0}" presName="Accent" presStyleLbl="node1" presStyleIdx="0" presStyleCnt="2"/>
      <dgm:spPr/>
    </dgm:pt>
    <dgm:pt modelId="{2F2D8036-0179-4127-AA44-47DFD15168D0}" type="pres">
      <dgm:prSet presAssocID="{58CB9A38-BF19-4F6E-8647-D1DECD5CE1A0}" presName="Parent1" presStyleLbl="revTx" presStyleIdx="0" presStyleCnt="2">
        <dgm:presLayoutVars>
          <dgm:chMax val="1"/>
          <dgm:chPref val="1"/>
          <dgm:bulletEnabled val="1"/>
        </dgm:presLayoutVars>
      </dgm:prSet>
      <dgm:spPr/>
    </dgm:pt>
    <dgm:pt modelId="{4A21C643-E35F-48EF-A06E-D7E2A6245519}" type="pres">
      <dgm:prSet presAssocID="{272DEEC9-C624-48C5-B7F9-5D96637F010F}" presName="Accent2" presStyleCnt="0"/>
      <dgm:spPr/>
    </dgm:pt>
    <dgm:pt modelId="{8D08407E-B2F5-47BA-89B8-219FB6BF1C5B}" type="pres">
      <dgm:prSet presAssocID="{272DEEC9-C624-48C5-B7F9-5D96637F010F}" presName="Accent" presStyleLbl="node1" presStyleIdx="1" presStyleCnt="2"/>
      <dgm:spPr/>
    </dgm:pt>
    <dgm:pt modelId="{698BE129-6AAB-4D84-9A61-3D78966ADAA2}" type="pres">
      <dgm:prSet presAssocID="{272DEEC9-C624-48C5-B7F9-5D96637F010F}" presName="Parent2" presStyleLbl="revTx" presStyleIdx="1" presStyleCnt="2">
        <dgm:presLayoutVars>
          <dgm:chMax val="1"/>
          <dgm:chPref val="1"/>
          <dgm:bulletEnabled val="1"/>
        </dgm:presLayoutVars>
      </dgm:prSet>
      <dgm:spPr/>
    </dgm:pt>
  </dgm:ptLst>
  <dgm:cxnLst>
    <dgm:cxn modelId="{AFCACE34-ABEE-42F2-A213-118B17FA6FE7}" srcId="{1805A034-7BD9-4584-AB49-EAB50E7C5AB7}" destId="{272DEEC9-C624-48C5-B7F9-5D96637F010F}" srcOrd="1" destOrd="0" parTransId="{D634889B-6A12-4CEA-BF2D-4968BAB78CC6}" sibTransId="{DF780712-A9B6-462E-AF0C-383DEB9C76A7}"/>
    <dgm:cxn modelId="{96D58782-69B2-4116-B8B7-2079AE204017}" srcId="{1805A034-7BD9-4584-AB49-EAB50E7C5AB7}" destId="{58CB9A38-BF19-4F6E-8647-D1DECD5CE1A0}" srcOrd="0" destOrd="0" parTransId="{DE54D2F3-DA3A-4694-9B3E-FD5C121F29DB}" sibTransId="{08FB0868-2CDD-4FF4-AE79-CF129102DED0}"/>
    <dgm:cxn modelId="{67689DAA-87B4-43EE-897C-986A4771EEF1}" type="presOf" srcId="{272DEEC9-C624-48C5-B7F9-5D96637F010F}" destId="{698BE129-6AAB-4D84-9A61-3D78966ADAA2}" srcOrd="0" destOrd="0" presId="urn:microsoft.com/office/officeart/2009/layout/CircleArrowProcess"/>
    <dgm:cxn modelId="{9DD99BB1-1FAC-4DFF-AD69-2EB7422C53CE}" type="presOf" srcId="{58CB9A38-BF19-4F6E-8647-D1DECD5CE1A0}" destId="{2F2D8036-0179-4127-AA44-47DFD15168D0}" srcOrd="0" destOrd="0" presId="urn:microsoft.com/office/officeart/2009/layout/CircleArrowProcess"/>
    <dgm:cxn modelId="{9B6D0DDF-5E9C-4AFC-86AC-DB8D95846375}" type="presOf" srcId="{1805A034-7BD9-4584-AB49-EAB50E7C5AB7}" destId="{05E83F2A-539A-4F00-BEEE-CC00CAF6F3DD}" srcOrd="0" destOrd="0" presId="urn:microsoft.com/office/officeart/2009/layout/CircleArrowProcess"/>
    <dgm:cxn modelId="{6D425A93-A135-475E-B886-44D4EC9ED461}" type="presParOf" srcId="{05E83F2A-539A-4F00-BEEE-CC00CAF6F3DD}" destId="{3753A55E-E511-45E4-8D54-F51E89721998}" srcOrd="0" destOrd="0" presId="urn:microsoft.com/office/officeart/2009/layout/CircleArrowProcess"/>
    <dgm:cxn modelId="{341C869F-8283-49A4-8564-6D99800A0C81}" type="presParOf" srcId="{3753A55E-E511-45E4-8D54-F51E89721998}" destId="{33C23348-CD0F-4DA5-AB62-11FBE21AEF8E}" srcOrd="0" destOrd="0" presId="urn:microsoft.com/office/officeart/2009/layout/CircleArrowProcess"/>
    <dgm:cxn modelId="{7BE666FB-EDC1-4B62-A5EE-4F36EC3C8DC9}" type="presParOf" srcId="{05E83F2A-539A-4F00-BEEE-CC00CAF6F3DD}" destId="{2F2D8036-0179-4127-AA44-47DFD15168D0}" srcOrd="1" destOrd="0" presId="urn:microsoft.com/office/officeart/2009/layout/CircleArrowProcess"/>
    <dgm:cxn modelId="{7A362E24-6D7D-456F-B89D-6855BE03ED42}" type="presParOf" srcId="{05E83F2A-539A-4F00-BEEE-CC00CAF6F3DD}" destId="{4A21C643-E35F-48EF-A06E-D7E2A6245519}" srcOrd="2" destOrd="0" presId="urn:microsoft.com/office/officeart/2009/layout/CircleArrowProcess"/>
    <dgm:cxn modelId="{D1E43D94-CD63-45B2-83F6-CBDAF25C9B76}" type="presParOf" srcId="{4A21C643-E35F-48EF-A06E-D7E2A6245519}" destId="{8D08407E-B2F5-47BA-89B8-219FB6BF1C5B}" srcOrd="0" destOrd="0" presId="urn:microsoft.com/office/officeart/2009/layout/CircleArrowProcess"/>
    <dgm:cxn modelId="{86ED2AC9-44B2-4391-9E35-E856FED1AB1F}" type="presParOf" srcId="{05E83F2A-539A-4F00-BEEE-CC00CAF6F3DD}" destId="{698BE129-6AAB-4D84-9A61-3D78966ADAA2}"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1C797C-534B-4FEC-B9BC-4724CB721CDF}" type="doc">
      <dgm:prSet loTypeId="urn:microsoft.com/office/officeart/2005/8/layout/hProcess6" loCatId="process" qsTypeId="urn:microsoft.com/office/officeart/2005/8/quickstyle/simple1" qsCatId="simple" csTypeId="urn:microsoft.com/office/officeart/2005/8/colors/colorful5" csCatId="colorful" phldr="1"/>
      <dgm:spPr/>
    </dgm:pt>
    <dgm:pt modelId="{6A1F665A-CF9C-43D0-8F88-F340BD383492}">
      <dgm:prSet phldrT="[Metin]" custT="1"/>
      <dgm:spPr/>
      <dgm:t>
        <a:bodyPr/>
        <a:lstStyle/>
        <a:p>
          <a:r>
            <a:rPr lang="tr-TR" sz="1600" dirty="0"/>
            <a:t>OBS</a:t>
          </a:r>
        </a:p>
      </dgm:t>
    </dgm:pt>
    <dgm:pt modelId="{DCDE77C3-20B3-4362-AB95-EFE0E6BCA50F}" type="parTrans" cxnId="{35D355FA-CCA7-41A9-BD97-8E4EA18A8739}">
      <dgm:prSet/>
      <dgm:spPr/>
      <dgm:t>
        <a:bodyPr/>
        <a:lstStyle/>
        <a:p>
          <a:endParaRPr lang="tr-TR" sz="1600"/>
        </a:p>
      </dgm:t>
    </dgm:pt>
    <dgm:pt modelId="{F611EAA2-5E93-4A4F-8A91-176A7D0F6EED}" type="sibTrans" cxnId="{35D355FA-CCA7-41A9-BD97-8E4EA18A8739}">
      <dgm:prSet/>
      <dgm:spPr/>
      <dgm:t>
        <a:bodyPr/>
        <a:lstStyle/>
        <a:p>
          <a:endParaRPr lang="tr-TR" sz="1600"/>
        </a:p>
      </dgm:t>
    </dgm:pt>
    <dgm:pt modelId="{0B0B4E5D-007C-48E7-83E8-0407EA11A4D7}">
      <dgm:prSet phldrT="[Metin]" custT="1"/>
      <dgm:spPr/>
      <dgm:t>
        <a:bodyPr/>
        <a:lstStyle/>
        <a:p>
          <a:r>
            <a:rPr lang="tr-TR" sz="1600" dirty="0"/>
            <a:t>YÖKSİS</a:t>
          </a:r>
        </a:p>
      </dgm:t>
    </dgm:pt>
    <dgm:pt modelId="{D1F92EF4-7E6C-4FC4-B133-FDA014AFD379}" type="parTrans" cxnId="{08A8805E-3AFC-4DF0-B969-6518AC633CF8}">
      <dgm:prSet/>
      <dgm:spPr/>
      <dgm:t>
        <a:bodyPr/>
        <a:lstStyle/>
        <a:p>
          <a:endParaRPr lang="tr-TR" sz="1600"/>
        </a:p>
      </dgm:t>
    </dgm:pt>
    <dgm:pt modelId="{2BFBC02A-CD62-4741-BDE2-B6FAC86B6F0C}" type="sibTrans" cxnId="{08A8805E-3AFC-4DF0-B969-6518AC633CF8}">
      <dgm:prSet/>
      <dgm:spPr/>
      <dgm:t>
        <a:bodyPr/>
        <a:lstStyle/>
        <a:p>
          <a:endParaRPr lang="tr-TR" sz="1600"/>
        </a:p>
      </dgm:t>
    </dgm:pt>
    <dgm:pt modelId="{201BC1D6-E2A9-401D-B5D9-26FB5D33FF5D}">
      <dgm:prSet phldrT="[Metin]" custT="1"/>
      <dgm:spPr/>
      <dgm:t>
        <a:bodyPr/>
        <a:lstStyle/>
        <a:p>
          <a:r>
            <a:rPr lang="tr-TR" sz="1600" dirty="0"/>
            <a:t>KYK</a:t>
          </a:r>
        </a:p>
      </dgm:t>
    </dgm:pt>
    <dgm:pt modelId="{6154CECB-7A19-424B-8E61-EA3841E6F2BF}" type="parTrans" cxnId="{73F2C70D-22FB-45F9-A995-E16731570593}">
      <dgm:prSet/>
      <dgm:spPr/>
      <dgm:t>
        <a:bodyPr/>
        <a:lstStyle/>
        <a:p>
          <a:endParaRPr lang="tr-TR" sz="1600"/>
        </a:p>
      </dgm:t>
    </dgm:pt>
    <dgm:pt modelId="{242725D3-7C3B-423F-8C65-D5B7ADCCA83B}" type="sibTrans" cxnId="{73F2C70D-22FB-45F9-A995-E16731570593}">
      <dgm:prSet/>
      <dgm:spPr/>
      <dgm:t>
        <a:bodyPr/>
        <a:lstStyle/>
        <a:p>
          <a:endParaRPr lang="tr-TR" sz="1600"/>
        </a:p>
      </dgm:t>
    </dgm:pt>
    <dgm:pt modelId="{515760C7-71E0-4B7F-B991-D48E8FC03509}" type="pres">
      <dgm:prSet presAssocID="{B11C797C-534B-4FEC-B9BC-4724CB721CDF}" presName="theList" presStyleCnt="0">
        <dgm:presLayoutVars>
          <dgm:dir/>
          <dgm:animLvl val="lvl"/>
          <dgm:resizeHandles val="exact"/>
        </dgm:presLayoutVars>
      </dgm:prSet>
      <dgm:spPr/>
    </dgm:pt>
    <dgm:pt modelId="{F890BCAA-60F6-4A6F-AF54-BC6F625676C2}" type="pres">
      <dgm:prSet presAssocID="{6A1F665A-CF9C-43D0-8F88-F340BD383492}" presName="compNode" presStyleCnt="0"/>
      <dgm:spPr/>
    </dgm:pt>
    <dgm:pt modelId="{95F9875F-6745-4A81-814B-FF96B2A78C1B}" type="pres">
      <dgm:prSet presAssocID="{6A1F665A-CF9C-43D0-8F88-F340BD383492}" presName="noGeometry" presStyleCnt="0"/>
      <dgm:spPr/>
    </dgm:pt>
    <dgm:pt modelId="{229A29D2-C84A-4189-B7B3-AAA1095EEB47}" type="pres">
      <dgm:prSet presAssocID="{6A1F665A-CF9C-43D0-8F88-F340BD383492}" presName="childTextVisible" presStyleLbl="bgAccFollowNode1" presStyleIdx="0" presStyleCnt="3">
        <dgm:presLayoutVars>
          <dgm:bulletEnabled val="1"/>
        </dgm:presLayoutVars>
      </dgm:prSet>
      <dgm:spPr/>
    </dgm:pt>
    <dgm:pt modelId="{88FC00A5-A08A-4FAB-9DA5-0A8C0C038612}" type="pres">
      <dgm:prSet presAssocID="{6A1F665A-CF9C-43D0-8F88-F340BD383492}" presName="childTextHidden" presStyleLbl="bgAccFollowNode1" presStyleIdx="0" presStyleCnt="3"/>
      <dgm:spPr/>
    </dgm:pt>
    <dgm:pt modelId="{6F2F7389-06B8-491B-90B2-29839BF6A973}" type="pres">
      <dgm:prSet presAssocID="{6A1F665A-CF9C-43D0-8F88-F340BD383492}" presName="parentText" presStyleLbl="node1" presStyleIdx="0" presStyleCnt="3">
        <dgm:presLayoutVars>
          <dgm:chMax val="1"/>
          <dgm:bulletEnabled val="1"/>
        </dgm:presLayoutVars>
      </dgm:prSet>
      <dgm:spPr/>
    </dgm:pt>
    <dgm:pt modelId="{F4A58ADC-9B03-4A62-8F8D-0B86C1636851}" type="pres">
      <dgm:prSet presAssocID="{6A1F665A-CF9C-43D0-8F88-F340BD383492}" presName="aSpace" presStyleCnt="0"/>
      <dgm:spPr/>
    </dgm:pt>
    <dgm:pt modelId="{A2CBE6DA-F774-495C-9E4C-28B5B353A824}" type="pres">
      <dgm:prSet presAssocID="{0B0B4E5D-007C-48E7-83E8-0407EA11A4D7}" presName="compNode" presStyleCnt="0"/>
      <dgm:spPr/>
    </dgm:pt>
    <dgm:pt modelId="{55F365E3-2074-4DC7-9F38-76E8739E4EB5}" type="pres">
      <dgm:prSet presAssocID="{0B0B4E5D-007C-48E7-83E8-0407EA11A4D7}" presName="noGeometry" presStyleCnt="0"/>
      <dgm:spPr/>
    </dgm:pt>
    <dgm:pt modelId="{090BD39D-A3B1-49F2-AC7E-A58608F414B9}" type="pres">
      <dgm:prSet presAssocID="{0B0B4E5D-007C-48E7-83E8-0407EA11A4D7}" presName="childTextVisible" presStyleLbl="bgAccFollowNode1" presStyleIdx="1" presStyleCnt="3">
        <dgm:presLayoutVars>
          <dgm:bulletEnabled val="1"/>
        </dgm:presLayoutVars>
      </dgm:prSet>
      <dgm:spPr/>
    </dgm:pt>
    <dgm:pt modelId="{3C65A867-A08C-4902-93AF-E311E3B393DE}" type="pres">
      <dgm:prSet presAssocID="{0B0B4E5D-007C-48E7-83E8-0407EA11A4D7}" presName="childTextHidden" presStyleLbl="bgAccFollowNode1" presStyleIdx="1" presStyleCnt="3"/>
      <dgm:spPr/>
    </dgm:pt>
    <dgm:pt modelId="{E5C1E04E-FBAA-4ED6-B6C1-A1C648B80F78}" type="pres">
      <dgm:prSet presAssocID="{0B0B4E5D-007C-48E7-83E8-0407EA11A4D7}" presName="parentText" presStyleLbl="node1" presStyleIdx="1" presStyleCnt="3">
        <dgm:presLayoutVars>
          <dgm:chMax val="1"/>
          <dgm:bulletEnabled val="1"/>
        </dgm:presLayoutVars>
      </dgm:prSet>
      <dgm:spPr/>
    </dgm:pt>
    <dgm:pt modelId="{FB72F3F1-71D1-4205-B582-75D95F53955E}" type="pres">
      <dgm:prSet presAssocID="{0B0B4E5D-007C-48E7-83E8-0407EA11A4D7}" presName="aSpace" presStyleCnt="0"/>
      <dgm:spPr/>
    </dgm:pt>
    <dgm:pt modelId="{3F14E0DC-5A2F-4BF3-9ACB-006B0C2D686B}" type="pres">
      <dgm:prSet presAssocID="{201BC1D6-E2A9-401D-B5D9-26FB5D33FF5D}" presName="compNode" presStyleCnt="0"/>
      <dgm:spPr/>
    </dgm:pt>
    <dgm:pt modelId="{9F48FA09-9462-4DE5-AB6F-8EB663AF8E60}" type="pres">
      <dgm:prSet presAssocID="{201BC1D6-E2A9-401D-B5D9-26FB5D33FF5D}" presName="noGeometry" presStyleCnt="0"/>
      <dgm:spPr/>
    </dgm:pt>
    <dgm:pt modelId="{C496F7B3-BAB4-47A8-AB1F-030B8B6DE158}" type="pres">
      <dgm:prSet presAssocID="{201BC1D6-E2A9-401D-B5D9-26FB5D33FF5D}" presName="childTextVisible" presStyleLbl="bgAccFollowNode1" presStyleIdx="2" presStyleCnt="3">
        <dgm:presLayoutVars>
          <dgm:bulletEnabled val="1"/>
        </dgm:presLayoutVars>
      </dgm:prSet>
      <dgm:spPr/>
    </dgm:pt>
    <dgm:pt modelId="{DC71BDE4-5EFD-4F37-8259-9EF387E9C126}" type="pres">
      <dgm:prSet presAssocID="{201BC1D6-E2A9-401D-B5D9-26FB5D33FF5D}" presName="childTextHidden" presStyleLbl="bgAccFollowNode1" presStyleIdx="2" presStyleCnt="3"/>
      <dgm:spPr/>
    </dgm:pt>
    <dgm:pt modelId="{75827AC7-471B-4610-9929-9CD47E381108}" type="pres">
      <dgm:prSet presAssocID="{201BC1D6-E2A9-401D-B5D9-26FB5D33FF5D}" presName="parentText" presStyleLbl="node1" presStyleIdx="2" presStyleCnt="3">
        <dgm:presLayoutVars>
          <dgm:chMax val="1"/>
          <dgm:bulletEnabled val="1"/>
        </dgm:presLayoutVars>
      </dgm:prSet>
      <dgm:spPr/>
    </dgm:pt>
  </dgm:ptLst>
  <dgm:cxnLst>
    <dgm:cxn modelId="{73F2C70D-22FB-45F9-A995-E16731570593}" srcId="{B11C797C-534B-4FEC-B9BC-4724CB721CDF}" destId="{201BC1D6-E2A9-401D-B5D9-26FB5D33FF5D}" srcOrd="2" destOrd="0" parTransId="{6154CECB-7A19-424B-8E61-EA3841E6F2BF}" sibTransId="{242725D3-7C3B-423F-8C65-D5B7ADCCA83B}"/>
    <dgm:cxn modelId="{F95D9F2C-B979-4466-A0FC-0A200F881332}" type="presOf" srcId="{B11C797C-534B-4FEC-B9BC-4724CB721CDF}" destId="{515760C7-71E0-4B7F-B991-D48E8FC03509}" srcOrd="0" destOrd="0" presId="urn:microsoft.com/office/officeart/2005/8/layout/hProcess6"/>
    <dgm:cxn modelId="{08A8805E-3AFC-4DF0-B969-6518AC633CF8}" srcId="{B11C797C-534B-4FEC-B9BC-4724CB721CDF}" destId="{0B0B4E5D-007C-48E7-83E8-0407EA11A4D7}" srcOrd="1" destOrd="0" parTransId="{D1F92EF4-7E6C-4FC4-B133-FDA014AFD379}" sibTransId="{2BFBC02A-CD62-4741-BDE2-B6FAC86B6F0C}"/>
    <dgm:cxn modelId="{1E71B752-06CC-4057-B55F-2B769222A559}" type="presOf" srcId="{6A1F665A-CF9C-43D0-8F88-F340BD383492}" destId="{6F2F7389-06B8-491B-90B2-29839BF6A973}" srcOrd="0" destOrd="0" presId="urn:microsoft.com/office/officeart/2005/8/layout/hProcess6"/>
    <dgm:cxn modelId="{124F94E2-4898-44CE-8A1F-C84D98DBF513}" type="presOf" srcId="{0B0B4E5D-007C-48E7-83E8-0407EA11A4D7}" destId="{E5C1E04E-FBAA-4ED6-B6C1-A1C648B80F78}" srcOrd="0" destOrd="0" presId="urn:microsoft.com/office/officeart/2005/8/layout/hProcess6"/>
    <dgm:cxn modelId="{D148BEE2-8B1A-4D9C-BB13-67B2DBC24682}" type="presOf" srcId="{201BC1D6-E2A9-401D-B5D9-26FB5D33FF5D}" destId="{75827AC7-471B-4610-9929-9CD47E381108}" srcOrd="0" destOrd="0" presId="urn:microsoft.com/office/officeart/2005/8/layout/hProcess6"/>
    <dgm:cxn modelId="{35D355FA-CCA7-41A9-BD97-8E4EA18A8739}" srcId="{B11C797C-534B-4FEC-B9BC-4724CB721CDF}" destId="{6A1F665A-CF9C-43D0-8F88-F340BD383492}" srcOrd="0" destOrd="0" parTransId="{DCDE77C3-20B3-4362-AB95-EFE0E6BCA50F}" sibTransId="{F611EAA2-5E93-4A4F-8A91-176A7D0F6EED}"/>
    <dgm:cxn modelId="{CF75FFB6-D7D6-4C5B-B956-DE0E7CC394DE}" type="presParOf" srcId="{515760C7-71E0-4B7F-B991-D48E8FC03509}" destId="{F890BCAA-60F6-4A6F-AF54-BC6F625676C2}" srcOrd="0" destOrd="0" presId="urn:microsoft.com/office/officeart/2005/8/layout/hProcess6"/>
    <dgm:cxn modelId="{C7269378-34F1-47D1-AC3E-ACCDEEDA2E8A}" type="presParOf" srcId="{F890BCAA-60F6-4A6F-AF54-BC6F625676C2}" destId="{95F9875F-6745-4A81-814B-FF96B2A78C1B}" srcOrd="0" destOrd="0" presId="urn:microsoft.com/office/officeart/2005/8/layout/hProcess6"/>
    <dgm:cxn modelId="{E872E016-B715-4585-8B1F-94807FF60013}" type="presParOf" srcId="{F890BCAA-60F6-4A6F-AF54-BC6F625676C2}" destId="{229A29D2-C84A-4189-B7B3-AAA1095EEB47}" srcOrd="1" destOrd="0" presId="urn:microsoft.com/office/officeart/2005/8/layout/hProcess6"/>
    <dgm:cxn modelId="{85A72E80-253E-40DE-85C6-D8466D609762}" type="presParOf" srcId="{F890BCAA-60F6-4A6F-AF54-BC6F625676C2}" destId="{88FC00A5-A08A-4FAB-9DA5-0A8C0C038612}" srcOrd="2" destOrd="0" presId="urn:microsoft.com/office/officeart/2005/8/layout/hProcess6"/>
    <dgm:cxn modelId="{16BEF190-EE7E-4139-BAB1-A8911AAC32C4}" type="presParOf" srcId="{F890BCAA-60F6-4A6F-AF54-BC6F625676C2}" destId="{6F2F7389-06B8-491B-90B2-29839BF6A973}" srcOrd="3" destOrd="0" presId="urn:microsoft.com/office/officeart/2005/8/layout/hProcess6"/>
    <dgm:cxn modelId="{7CF20C1B-84B5-4CB3-8433-182C7E3A88BC}" type="presParOf" srcId="{515760C7-71E0-4B7F-B991-D48E8FC03509}" destId="{F4A58ADC-9B03-4A62-8F8D-0B86C1636851}" srcOrd="1" destOrd="0" presId="urn:microsoft.com/office/officeart/2005/8/layout/hProcess6"/>
    <dgm:cxn modelId="{645BC5AE-F958-41ED-BC28-F10144C9ACE4}" type="presParOf" srcId="{515760C7-71E0-4B7F-B991-D48E8FC03509}" destId="{A2CBE6DA-F774-495C-9E4C-28B5B353A824}" srcOrd="2" destOrd="0" presId="urn:microsoft.com/office/officeart/2005/8/layout/hProcess6"/>
    <dgm:cxn modelId="{C6FA02C9-B994-4FD9-AF5C-5B4463405207}" type="presParOf" srcId="{A2CBE6DA-F774-495C-9E4C-28B5B353A824}" destId="{55F365E3-2074-4DC7-9F38-76E8739E4EB5}" srcOrd="0" destOrd="0" presId="urn:microsoft.com/office/officeart/2005/8/layout/hProcess6"/>
    <dgm:cxn modelId="{6F79A665-A5F4-4D41-900D-2F2B58EB1E6C}" type="presParOf" srcId="{A2CBE6DA-F774-495C-9E4C-28B5B353A824}" destId="{090BD39D-A3B1-49F2-AC7E-A58608F414B9}" srcOrd="1" destOrd="0" presId="urn:microsoft.com/office/officeart/2005/8/layout/hProcess6"/>
    <dgm:cxn modelId="{8183381D-1F7D-4F85-85DF-6FFC628A5B33}" type="presParOf" srcId="{A2CBE6DA-F774-495C-9E4C-28B5B353A824}" destId="{3C65A867-A08C-4902-93AF-E311E3B393DE}" srcOrd="2" destOrd="0" presId="urn:microsoft.com/office/officeart/2005/8/layout/hProcess6"/>
    <dgm:cxn modelId="{3EB3F55F-BAB7-48BF-834E-E094A42908BB}" type="presParOf" srcId="{A2CBE6DA-F774-495C-9E4C-28B5B353A824}" destId="{E5C1E04E-FBAA-4ED6-B6C1-A1C648B80F78}" srcOrd="3" destOrd="0" presId="urn:microsoft.com/office/officeart/2005/8/layout/hProcess6"/>
    <dgm:cxn modelId="{87A1DFDB-A38D-47AC-BB5C-6032CD2F846E}" type="presParOf" srcId="{515760C7-71E0-4B7F-B991-D48E8FC03509}" destId="{FB72F3F1-71D1-4205-B582-75D95F53955E}" srcOrd="3" destOrd="0" presId="urn:microsoft.com/office/officeart/2005/8/layout/hProcess6"/>
    <dgm:cxn modelId="{FFAD570D-8800-42EC-9C7D-50BB87420360}" type="presParOf" srcId="{515760C7-71E0-4B7F-B991-D48E8FC03509}" destId="{3F14E0DC-5A2F-4BF3-9ACB-006B0C2D686B}" srcOrd="4" destOrd="0" presId="urn:microsoft.com/office/officeart/2005/8/layout/hProcess6"/>
    <dgm:cxn modelId="{BE5BF959-9027-472F-9A5D-F930CC1AD842}" type="presParOf" srcId="{3F14E0DC-5A2F-4BF3-9ACB-006B0C2D686B}" destId="{9F48FA09-9462-4DE5-AB6F-8EB663AF8E60}" srcOrd="0" destOrd="0" presId="urn:microsoft.com/office/officeart/2005/8/layout/hProcess6"/>
    <dgm:cxn modelId="{92660684-CD3A-45BE-986B-C6AC9E5F75C9}" type="presParOf" srcId="{3F14E0DC-5A2F-4BF3-9ACB-006B0C2D686B}" destId="{C496F7B3-BAB4-47A8-AB1F-030B8B6DE158}" srcOrd="1" destOrd="0" presId="urn:microsoft.com/office/officeart/2005/8/layout/hProcess6"/>
    <dgm:cxn modelId="{8E9A6887-3E9A-4AB8-B798-118620085A32}" type="presParOf" srcId="{3F14E0DC-5A2F-4BF3-9ACB-006B0C2D686B}" destId="{DC71BDE4-5EFD-4F37-8259-9EF387E9C126}" srcOrd="2" destOrd="0" presId="urn:microsoft.com/office/officeart/2005/8/layout/hProcess6"/>
    <dgm:cxn modelId="{5AC9F96F-1C46-4182-A3DE-D7C2B3629834}" type="presParOf" srcId="{3F14E0DC-5A2F-4BF3-9ACB-006B0C2D686B}" destId="{75827AC7-471B-4610-9929-9CD47E381108}"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573372-AE25-4EA5-9D2D-BB71D071CF80}"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tr-TR"/>
        </a:p>
      </dgm:t>
    </dgm:pt>
    <dgm:pt modelId="{C8AD8FBF-F268-4A75-8254-0F67790D374A}">
      <dgm:prSet phldrT="[Metin]" custT="1"/>
      <dgm:spPr/>
      <dgm:t>
        <a:bodyPr/>
        <a:lstStyle/>
        <a:p>
          <a:endParaRPr lang="tr-TR" sz="11500" b="1" dirty="0"/>
        </a:p>
        <a:p>
          <a:r>
            <a:rPr lang="tr-TR" sz="11500" b="1" dirty="0"/>
            <a:t>45</a:t>
          </a:r>
        </a:p>
        <a:p>
          <a:endParaRPr lang="tr-TR" sz="11500" b="1" dirty="0"/>
        </a:p>
      </dgm:t>
    </dgm:pt>
    <dgm:pt modelId="{AA850E21-7845-4E6D-9B03-FD2F5DF811D3}" type="parTrans" cxnId="{12EE9ED4-5954-425B-AF8E-7DB019562639}">
      <dgm:prSet/>
      <dgm:spPr/>
      <dgm:t>
        <a:bodyPr/>
        <a:lstStyle/>
        <a:p>
          <a:endParaRPr lang="tr-TR" sz="2400"/>
        </a:p>
      </dgm:t>
    </dgm:pt>
    <dgm:pt modelId="{3FCF7ADB-41EF-40B6-B198-99CEB76BA3C4}" type="sibTrans" cxnId="{12EE9ED4-5954-425B-AF8E-7DB019562639}">
      <dgm:prSet/>
      <dgm:spPr/>
      <dgm:t>
        <a:bodyPr/>
        <a:lstStyle/>
        <a:p>
          <a:endParaRPr lang="tr-TR" sz="2400"/>
        </a:p>
      </dgm:t>
    </dgm:pt>
    <dgm:pt modelId="{1ED0A993-2972-4EB5-85E8-69D0E1F041FD}">
      <dgm:prSet phldrT="[Metin]" custT="1"/>
      <dgm:spPr/>
      <dgm:t>
        <a:bodyPr/>
        <a:lstStyle/>
        <a:p>
          <a:r>
            <a:rPr lang="tr-TR" sz="2400" dirty="0"/>
            <a:t>Enstitü       </a:t>
          </a:r>
        </a:p>
        <a:p>
          <a:r>
            <a:rPr lang="tr-TR" sz="2400" dirty="0"/>
            <a:t>  8 </a:t>
          </a:r>
        </a:p>
      </dgm:t>
    </dgm:pt>
    <dgm:pt modelId="{2CA15E3B-DFAD-4BAC-94B2-A840C2F1F8EC}" type="parTrans" cxnId="{D8BE8BDC-EDF3-49DD-9B1D-65DA639203DE}">
      <dgm:prSet/>
      <dgm:spPr/>
      <dgm:t>
        <a:bodyPr/>
        <a:lstStyle/>
        <a:p>
          <a:endParaRPr lang="tr-TR" sz="2400"/>
        </a:p>
      </dgm:t>
    </dgm:pt>
    <dgm:pt modelId="{E77A7A23-AB61-49F7-B4FB-845896FF5AE1}" type="sibTrans" cxnId="{D8BE8BDC-EDF3-49DD-9B1D-65DA639203DE}">
      <dgm:prSet/>
      <dgm:spPr/>
      <dgm:t>
        <a:bodyPr/>
        <a:lstStyle/>
        <a:p>
          <a:endParaRPr lang="tr-TR" sz="2400"/>
        </a:p>
      </dgm:t>
    </dgm:pt>
    <dgm:pt modelId="{7E6067EC-8ECC-4035-BCEE-B31C4868C21D}">
      <dgm:prSet phldrT="[Metin]" custT="1"/>
      <dgm:spPr/>
      <dgm:t>
        <a:bodyPr/>
        <a:lstStyle/>
        <a:p>
          <a:r>
            <a:rPr lang="tr-TR" sz="2400" dirty="0"/>
            <a:t>Yüksekokul</a:t>
          </a:r>
        </a:p>
        <a:p>
          <a:r>
            <a:rPr lang="tr-TR" sz="2400" b="1" dirty="0"/>
            <a:t>1</a:t>
          </a:r>
        </a:p>
      </dgm:t>
    </dgm:pt>
    <dgm:pt modelId="{B9624DD5-A1B5-4CAE-833E-F234E6854C03}" type="parTrans" cxnId="{CE97B933-A83D-42FB-850C-DB216E4EF41C}">
      <dgm:prSet/>
      <dgm:spPr/>
      <dgm:t>
        <a:bodyPr/>
        <a:lstStyle/>
        <a:p>
          <a:endParaRPr lang="tr-TR" sz="2400"/>
        </a:p>
      </dgm:t>
    </dgm:pt>
    <dgm:pt modelId="{829B1880-4DC7-4152-9083-8240CDDCB4BE}" type="sibTrans" cxnId="{CE97B933-A83D-42FB-850C-DB216E4EF41C}">
      <dgm:prSet/>
      <dgm:spPr/>
      <dgm:t>
        <a:bodyPr/>
        <a:lstStyle/>
        <a:p>
          <a:endParaRPr lang="tr-TR" sz="2400"/>
        </a:p>
      </dgm:t>
    </dgm:pt>
    <dgm:pt modelId="{5CE8C2A0-CD57-42EC-8BE1-8A5BC0343CCC}">
      <dgm:prSet custT="1"/>
      <dgm:spPr/>
      <dgm:t>
        <a:bodyPr/>
        <a:lstStyle/>
        <a:p>
          <a:r>
            <a:rPr lang="tr-TR" sz="2400" dirty="0"/>
            <a:t>Fakülte </a:t>
          </a:r>
        </a:p>
        <a:p>
          <a:r>
            <a:rPr lang="tr-TR" sz="2400" dirty="0"/>
            <a:t>23</a:t>
          </a:r>
        </a:p>
      </dgm:t>
    </dgm:pt>
    <dgm:pt modelId="{5C4ADB8F-D203-4636-86F7-5B6BAD993B61}" type="parTrans" cxnId="{7A65217A-EC4A-4812-B0C0-9D2B4BDA7A85}">
      <dgm:prSet/>
      <dgm:spPr/>
      <dgm:t>
        <a:bodyPr/>
        <a:lstStyle/>
        <a:p>
          <a:endParaRPr lang="tr-TR" sz="2400"/>
        </a:p>
      </dgm:t>
    </dgm:pt>
    <dgm:pt modelId="{E27872AA-5641-4389-B149-FD37B389EBBA}" type="sibTrans" cxnId="{7A65217A-EC4A-4812-B0C0-9D2B4BDA7A85}">
      <dgm:prSet/>
      <dgm:spPr/>
      <dgm:t>
        <a:bodyPr/>
        <a:lstStyle/>
        <a:p>
          <a:endParaRPr lang="tr-TR" sz="2400"/>
        </a:p>
      </dgm:t>
    </dgm:pt>
    <dgm:pt modelId="{39EC0FFA-5E4A-41F5-B8B4-8594B56F0F38}">
      <dgm:prSet custT="1"/>
      <dgm:spPr/>
      <dgm:t>
        <a:bodyPr/>
        <a:lstStyle/>
        <a:p>
          <a:r>
            <a:rPr lang="tr-TR" sz="2400" dirty="0"/>
            <a:t>Meslek Yüksekokulu</a:t>
          </a:r>
        </a:p>
        <a:p>
          <a:r>
            <a:rPr lang="tr-TR" sz="2400" dirty="0"/>
            <a:t>12</a:t>
          </a:r>
        </a:p>
      </dgm:t>
    </dgm:pt>
    <dgm:pt modelId="{0AFF6A28-7DBB-403E-8D7C-9B3673AAF001}" type="parTrans" cxnId="{E7B2BC73-98CA-43F7-9BA4-669FA42F354F}">
      <dgm:prSet/>
      <dgm:spPr/>
      <dgm:t>
        <a:bodyPr/>
        <a:lstStyle/>
        <a:p>
          <a:endParaRPr lang="tr-TR" sz="2400"/>
        </a:p>
      </dgm:t>
    </dgm:pt>
    <dgm:pt modelId="{EEEC53BE-6D88-402D-A5D1-8F5DF237C6FD}" type="sibTrans" cxnId="{E7B2BC73-98CA-43F7-9BA4-669FA42F354F}">
      <dgm:prSet/>
      <dgm:spPr/>
      <dgm:t>
        <a:bodyPr/>
        <a:lstStyle/>
        <a:p>
          <a:endParaRPr lang="tr-TR" sz="2400"/>
        </a:p>
      </dgm:t>
    </dgm:pt>
    <dgm:pt modelId="{286C62A9-6F1B-495A-8CC7-2D0FEF369FE7}">
      <dgm:prSet custT="1"/>
      <dgm:spPr/>
      <dgm:t>
        <a:bodyPr/>
        <a:lstStyle/>
        <a:p>
          <a:r>
            <a:rPr lang="tr-TR" sz="2400" baseline="0" dirty="0"/>
            <a:t>Konservatuar</a:t>
          </a:r>
        </a:p>
        <a:p>
          <a:r>
            <a:rPr lang="tr-TR" sz="2400" baseline="0" dirty="0"/>
            <a:t>1</a:t>
          </a:r>
        </a:p>
      </dgm:t>
    </dgm:pt>
    <dgm:pt modelId="{A6675E3F-5027-4A53-9904-6E7DF72DE168}" type="parTrans" cxnId="{ED1DC842-18EF-4A08-838A-B251ED1F02AF}">
      <dgm:prSet/>
      <dgm:spPr/>
      <dgm:t>
        <a:bodyPr/>
        <a:lstStyle/>
        <a:p>
          <a:endParaRPr lang="tr-TR" sz="2400"/>
        </a:p>
      </dgm:t>
    </dgm:pt>
    <dgm:pt modelId="{0A16B2C2-8E69-482C-8E50-16BC7049652F}" type="sibTrans" cxnId="{ED1DC842-18EF-4A08-838A-B251ED1F02AF}">
      <dgm:prSet/>
      <dgm:spPr/>
      <dgm:t>
        <a:bodyPr/>
        <a:lstStyle/>
        <a:p>
          <a:endParaRPr lang="tr-TR" sz="2400"/>
        </a:p>
      </dgm:t>
    </dgm:pt>
    <dgm:pt modelId="{393B6BF5-0391-43FC-97CC-914D8F51E924}" type="pres">
      <dgm:prSet presAssocID="{1A573372-AE25-4EA5-9D2D-BB71D071CF80}" presName="Name0" presStyleCnt="0">
        <dgm:presLayoutVars>
          <dgm:chMax val="1"/>
          <dgm:dir/>
          <dgm:animLvl val="ctr"/>
          <dgm:resizeHandles val="exact"/>
        </dgm:presLayoutVars>
      </dgm:prSet>
      <dgm:spPr/>
    </dgm:pt>
    <dgm:pt modelId="{0417972A-273C-4842-954C-D4047E41557A}" type="pres">
      <dgm:prSet presAssocID="{C8AD8FBF-F268-4A75-8254-0F67790D374A}" presName="centerShape" presStyleLbl="node0" presStyleIdx="0" presStyleCnt="1" custScaleX="108726" custScaleY="100752" custLinFactNeighborY="-1052"/>
      <dgm:spPr/>
    </dgm:pt>
    <dgm:pt modelId="{46BAB535-9605-485F-82C7-C16619A3A5D6}" type="pres">
      <dgm:prSet presAssocID="{1ED0A993-2972-4EB5-85E8-69D0E1F041FD}" presName="node" presStyleLbl="node1" presStyleIdx="0" presStyleCnt="5" custScaleX="133167" custScaleY="88267">
        <dgm:presLayoutVars>
          <dgm:bulletEnabled val="1"/>
        </dgm:presLayoutVars>
      </dgm:prSet>
      <dgm:spPr/>
    </dgm:pt>
    <dgm:pt modelId="{F535B741-B8C3-4314-839A-9153ECF85AB2}" type="pres">
      <dgm:prSet presAssocID="{1ED0A993-2972-4EB5-85E8-69D0E1F041FD}" presName="dummy" presStyleCnt="0"/>
      <dgm:spPr/>
    </dgm:pt>
    <dgm:pt modelId="{D3B13A6E-B415-4AC5-8C43-59EE0F5DBECC}" type="pres">
      <dgm:prSet presAssocID="{E77A7A23-AB61-49F7-B4FB-845896FF5AE1}" presName="sibTrans" presStyleLbl="sibTrans2D1" presStyleIdx="0" presStyleCnt="5"/>
      <dgm:spPr/>
    </dgm:pt>
    <dgm:pt modelId="{9253F7D0-96C3-4508-9B54-4A2A032012F9}" type="pres">
      <dgm:prSet presAssocID="{5CE8C2A0-CD57-42EC-8BE1-8A5BC0343CCC}" presName="node" presStyleLbl="node1" presStyleIdx="1" presStyleCnt="5" custScaleX="131583">
        <dgm:presLayoutVars>
          <dgm:bulletEnabled val="1"/>
        </dgm:presLayoutVars>
      </dgm:prSet>
      <dgm:spPr/>
    </dgm:pt>
    <dgm:pt modelId="{8F2268B4-759E-4726-A170-32D4ED44AB1C}" type="pres">
      <dgm:prSet presAssocID="{5CE8C2A0-CD57-42EC-8BE1-8A5BC0343CCC}" presName="dummy" presStyleCnt="0"/>
      <dgm:spPr/>
    </dgm:pt>
    <dgm:pt modelId="{42770B26-B306-4B88-A024-884D51FA03B6}" type="pres">
      <dgm:prSet presAssocID="{E27872AA-5641-4389-B149-FD37B389EBBA}" presName="sibTrans" presStyleLbl="sibTrans2D1" presStyleIdx="1" presStyleCnt="5"/>
      <dgm:spPr/>
    </dgm:pt>
    <dgm:pt modelId="{01BFE281-73DF-40EF-A6CC-76B420EBA892}" type="pres">
      <dgm:prSet presAssocID="{39EC0FFA-5E4A-41F5-B8B4-8594B56F0F38}" presName="node" presStyleLbl="node1" presStyleIdx="2" presStyleCnt="5" custScaleX="140464" custRadScaleRad="98948" custRadScaleInc="4235">
        <dgm:presLayoutVars>
          <dgm:bulletEnabled val="1"/>
        </dgm:presLayoutVars>
      </dgm:prSet>
      <dgm:spPr/>
    </dgm:pt>
    <dgm:pt modelId="{294798CD-1EF9-4AB0-A164-0967E923DFDE}" type="pres">
      <dgm:prSet presAssocID="{39EC0FFA-5E4A-41F5-B8B4-8594B56F0F38}" presName="dummy" presStyleCnt="0"/>
      <dgm:spPr/>
    </dgm:pt>
    <dgm:pt modelId="{769E77CB-2A0E-404B-9BC2-FA7C0AFF21D7}" type="pres">
      <dgm:prSet presAssocID="{EEEC53BE-6D88-402D-A5D1-8F5DF237C6FD}" presName="sibTrans" presStyleLbl="sibTrans2D1" presStyleIdx="2" presStyleCnt="5"/>
      <dgm:spPr/>
    </dgm:pt>
    <dgm:pt modelId="{C7FA5A79-67FC-4D5A-92CB-89ECC861ED3E}" type="pres">
      <dgm:prSet presAssocID="{286C62A9-6F1B-495A-8CC7-2D0FEF369FE7}" presName="node" presStyleLbl="node1" presStyleIdx="3" presStyleCnt="5" custScaleX="150261">
        <dgm:presLayoutVars>
          <dgm:bulletEnabled val="1"/>
        </dgm:presLayoutVars>
      </dgm:prSet>
      <dgm:spPr/>
    </dgm:pt>
    <dgm:pt modelId="{7EA7ED8C-7189-4B4A-89EC-369C7FA79D1A}" type="pres">
      <dgm:prSet presAssocID="{286C62A9-6F1B-495A-8CC7-2D0FEF369FE7}" presName="dummy" presStyleCnt="0"/>
      <dgm:spPr/>
    </dgm:pt>
    <dgm:pt modelId="{DA90A392-8D12-4240-AD97-4F27CA4182DB}" type="pres">
      <dgm:prSet presAssocID="{0A16B2C2-8E69-482C-8E50-16BC7049652F}" presName="sibTrans" presStyleLbl="sibTrans2D1" presStyleIdx="3" presStyleCnt="5" custLinFactNeighborX="341" custLinFactNeighborY="3392"/>
      <dgm:spPr/>
    </dgm:pt>
    <dgm:pt modelId="{34E18DD7-8662-4E77-93F4-1E1F5199747F}" type="pres">
      <dgm:prSet presAssocID="{7E6067EC-8ECC-4035-BCEE-B31C4868C21D}" presName="node" presStyleLbl="node1" presStyleIdx="4" presStyleCnt="5" custScaleX="132750">
        <dgm:presLayoutVars>
          <dgm:bulletEnabled val="1"/>
        </dgm:presLayoutVars>
      </dgm:prSet>
      <dgm:spPr/>
    </dgm:pt>
    <dgm:pt modelId="{A5EDAEF3-5EB6-40F0-BC8D-7F5FE98049BB}" type="pres">
      <dgm:prSet presAssocID="{7E6067EC-8ECC-4035-BCEE-B31C4868C21D}" presName="dummy" presStyleCnt="0"/>
      <dgm:spPr/>
    </dgm:pt>
    <dgm:pt modelId="{B1F99614-A351-417B-8702-5D9C53A33441}" type="pres">
      <dgm:prSet presAssocID="{829B1880-4DC7-4152-9083-8240CDDCB4BE}" presName="sibTrans" presStyleLbl="sibTrans2D1" presStyleIdx="4" presStyleCnt="5"/>
      <dgm:spPr/>
    </dgm:pt>
  </dgm:ptLst>
  <dgm:cxnLst>
    <dgm:cxn modelId="{BA065A20-E696-4BF2-95DC-20AB712CB889}" type="presOf" srcId="{C8AD8FBF-F268-4A75-8254-0F67790D374A}" destId="{0417972A-273C-4842-954C-D4047E41557A}" srcOrd="0" destOrd="0" presId="urn:microsoft.com/office/officeart/2005/8/layout/radial6"/>
    <dgm:cxn modelId="{CE97B933-A83D-42FB-850C-DB216E4EF41C}" srcId="{C8AD8FBF-F268-4A75-8254-0F67790D374A}" destId="{7E6067EC-8ECC-4035-BCEE-B31C4868C21D}" srcOrd="4" destOrd="0" parTransId="{B9624DD5-A1B5-4CAE-833E-F234E6854C03}" sibTransId="{829B1880-4DC7-4152-9083-8240CDDCB4BE}"/>
    <dgm:cxn modelId="{ED1DC842-18EF-4A08-838A-B251ED1F02AF}" srcId="{C8AD8FBF-F268-4A75-8254-0F67790D374A}" destId="{286C62A9-6F1B-495A-8CC7-2D0FEF369FE7}" srcOrd="3" destOrd="0" parTransId="{A6675E3F-5027-4A53-9904-6E7DF72DE168}" sibTransId="{0A16B2C2-8E69-482C-8E50-16BC7049652F}"/>
    <dgm:cxn modelId="{D8E57F49-8681-48B7-BD6A-8C44EBE73198}" type="presOf" srcId="{39EC0FFA-5E4A-41F5-B8B4-8594B56F0F38}" destId="{01BFE281-73DF-40EF-A6CC-76B420EBA892}" srcOrd="0" destOrd="0" presId="urn:microsoft.com/office/officeart/2005/8/layout/radial6"/>
    <dgm:cxn modelId="{E7B2BC73-98CA-43F7-9BA4-669FA42F354F}" srcId="{C8AD8FBF-F268-4A75-8254-0F67790D374A}" destId="{39EC0FFA-5E4A-41F5-B8B4-8594B56F0F38}" srcOrd="2" destOrd="0" parTransId="{0AFF6A28-7DBB-403E-8D7C-9B3673AAF001}" sibTransId="{EEEC53BE-6D88-402D-A5D1-8F5DF237C6FD}"/>
    <dgm:cxn modelId="{63081878-9765-4BE4-874D-925BDE91CCCF}" type="presOf" srcId="{E77A7A23-AB61-49F7-B4FB-845896FF5AE1}" destId="{D3B13A6E-B415-4AC5-8C43-59EE0F5DBECC}" srcOrd="0" destOrd="0" presId="urn:microsoft.com/office/officeart/2005/8/layout/radial6"/>
    <dgm:cxn modelId="{7A65217A-EC4A-4812-B0C0-9D2B4BDA7A85}" srcId="{C8AD8FBF-F268-4A75-8254-0F67790D374A}" destId="{5CE8C2A0-CD57-42EC-8BE1-8A5BC0343CCC}" srcOrd="1" destOrd="0" parTransId="{5C4ADB8F-D203-4636-86F7-5B6BAD993B61}" sibTransId="{E27872AA-5641-4389-B149-FD37B389EBBA}"/>
    <dgm:cxn modelId="{4CF77D7D-6727-4326-817A-1D0BA53D568F}" type="presOf" srcId="{EEEC53BE-6D88-402D-A5D1-8F5DF237C6FD}" destId="{769E77CB-2A0E-404B-9BC2-FA7C0AFF21D7}" srcOrd="0" destOrd="0" presId="urn:microsoft.com/office/officeart/2005/8/layout/radial6"/>
    <dgm:cxn modelId="{AB89D381-97E2-48CC-BA39-90BD70DAEB9F}" type="presOf" srcId="{5CE8C2A0-CD57-42EC-8BE1-8A5BC0343CCC}" destId="{9253F7D0-96C3-4508-9B54-4A2A032012F9}" srcOrd="0" destOrd="0" presId="urn:microsoft.com/office/officeart/2005/8/layout/radial6"/>
    <dgm:cxn modelId="{4EEDBF84-F9FB-4EE9-A6F0-F55608AA164C}" type="presOf" srcId="{0A16B2C2-8E69-482C-8E50-16BC7049652F}" destId="{DA90A392-8D12-4240-AD97-4F27CA4182DB}" srcOrd="0" destOrd="0" presId="urn:microsoft.com/office/officeart/2005/8/layout/radial6"/>
    <dgm:cxn modelId="{EE7A1A89-E033-4EB0-8B03-A0A1B73E9B4B}" type="presOf" srcId="{7E6067EC-8ECC-4035-BCEE-B31C4868C21D}" destId="{34E18DD7-8662-4E77-93F4-1E1F5199747F}" srcOrd="0" destOrd="0" presId="urn:microsoft.com/office/officeart/2005/8/layout/radial6"/>
    <dgm:cxn modelId="{11287090-CC93-483E-ACBD-4C0CEBE497BD}" type="presOf" srcId="{829B1880-4DC7-4152-9083-8240CDDCB4BE}" destId="{B1F99614-A351-417B-8702-5D9C53A33441}" srcOrd="0" destOrd="0" presId="urn:microsoft.com/office/officeart/2005/8/layout/radial6"/>
    <dgm:cxn modelId="{12EE9ED4-5954-425B-AF8E-7DB019562639}" srcId="{1A573372-AE25-4EA5-9D2D-BB71D071CF80}" destId="{C8AD8FBF-F268-4A75-8254-0F67790D374A}" srcOrd="0" destOrd="0" parTransId="{AA850E21-7845-4E6D-9B03-FD2F5DF811D3}" sibTransId="{3FCF7ADB-41EF-40B6-B198-99CEB76BA3C4}"/>
    <dgm:cxn modelId="{75F586D8-2B3B-433C-B7A0-7BB4DDED44FE}" type="presOf" srcId="{1A573372-AE25-4EA5-9D2D-BB71D071CF80}" destId="{393B6BF5-0391-43FC-97CC-914D8F51E924}" srcOrd="0" destOrd="0" presId="urn:microsoft.com/office/officeart/2005/8/layout/radial6"/>
    <dgm:cxn modelId="{D8BE8BDC-EDF3-49DD-9B1D-65DA639203DE}" srcId="{C8AD8FBF-F268-4A75-8254-0F67790D374A}" destId="{1ED0A993-2972-4EB5-85E8-69D0E1F041FD}" srcOrd="0" destOrd="0" parTransId="{2CA15E3B-DFAD-4BAC-94B2-A840C2F1F8EC}" sibTransId="{E77A7A23-AB61-49F7-B4FB-845896FF5AE1}"/>
    <dgm:cxn modelId="{490FEDE3-0E19-47BD-BAD3-53F111279FB4}" type="presOf" srcId="{1ED0A993-2972-4EB5-85E8-69D0E1F041FD}" destId="{46BAB535-9605-485F-82C7-C16619A3A5D6}" srcOrd="0" destOrd="0" presId="urn:microsoft.com/office/officeart/2005/8/layout/radial6"/>
    <dgm:cxn modelId="{7943C6ED-4E75-4133-9BAD-95E8A58B4EAA}" type="presOf" srcId="{E27872AA-5641-4389-B149-FD37B389EBBA}" destId="{42770B26-B306-4B88-A024-884D51FA03B6}" srcOrd="0" destOrd="0" presId="urn:microsoft.com/office/officeart/2005/8/layout/radial6"/>
    <dgm:cxn modelId="{A3AFF8ED-086C-454B-8046-FE4C88E8C6A4}" type="presOf" srcId="{286C62A9-6F1B-495A-8CC7-2D0FEF369FE7}" destId="{C7FA5A79-67FC-4D5A-92CB-89ECC861ED3E}" srcOrd="0" destOrd="0" presId="urn:microsoft.com/office/officeart/2005/8/layout/radial6"/>
    <dgm:cxn modelId="{1A7F4F87-2E6D-4212-904B-24C81BBF2178}" type="presParOf" srcId="{393B6BF5-0391-43FC-97CC-914D8F51E924}" destId="{0417972A-273C-4842-954C-D4047E41557A}" srcOrd="0" destOrd="0" presId="urn:microsoft.com/office/officeart/2005/8/layout/radial6"/>
    <dgm:cxn modelId="{59DB7E7E-7DD5-4196-BC8B-15FCBB5B8EBD}" type="presParOf" srcId="{393B6BF5-0391-43FC-97CC-914D8F51E924}" destId="{46BAB535-9605-485F-82C7-C16619A3A5D6}" srcOrd="1" destOrd="0" presId="urn:microsoft.com/office/officeart/2005/8/layout/radial6"/>
    <dgm:cxn modelId="{61235C56-5D10-4755-BEDF-74FD0F0D884A}" type="presParOf" srcId="{393B6BF5-0391-43FC-97CC-914D8F51E924}" destId="{F535B741-B8C3-4314-839A-9153ECF85AB2}" srcOrd="2" destOrd="0" presId="urn:microsoft.com/office/officeart/2005/8/layout/radial6"/>
    <dgm:cxn modelId="{E196B8F7-2A98-4141-9910-F5BB66AE1529}" type="presParOf" srcId="{393B6BF5-0391-43FC-97CC-914D8F51E924}" destId="{D3B13A6E-B415-4AC5-8C43-59EE0F5DBECC}" srcOrd="3" destOrd="0" presId="urn:microsoft.com/office/officeart/2005/8/layout/radial6"/>
    <dgm:cxn modelId="{4CEA671C-7211-41C0-AACA-970FFABA6C11}" type="presParOf" srcId="{393B6BF5-0391-43FC-97CC-914D8F51E924}" destId="{9253F7D0-96C3-4508-9B54-4A2A032012F9}" srcOrd="4" destOrd="0" presId="urn:microsoft.com/office/officeart/2005/8/layout/radial6"/>
    <dgm:cxn modelId="{818188A0-517B-4A6E-AAEA-450BCBA6B622}" type="presParOf" srcId="{393B6BF5-0391-43FC-97CC-914D8F51E924}" destId="{8F2268B4-759E-4726-A170-32D4ED44AB1C}" srcOrd="5" destOrd="0" presId="urn:microsoft.com/office/officeart/2005/8/layout/radial6"/>
    <dgm:cxn modelId="{B0D59168-9ABD-47C9-8685-372487C47FC7}" type="presParOf" srcId="{393B6BF5-0391-43FC-97CC-914D8F51E924}" destId="{42770B26-B306-4B88-A024-884D51FA03B6}" srcOrd="6" destOrd="0" presId="urn:microsoft.com/office/officeart/2005/8/layout/radial6"/>
    <dgm:cxn modelId="{55544B36-586D-419E-80F8-760A229A1961}" type="presParOf" srcId="{393B6BF5-0391-43FC-97CC-914D8F51E924}" destId="{01BFE281-73DF-40EF-A6CC-76B420EBA892}" srcOrd="7" destOrd="0" presId="urn:microsoft.com/office/officeart/2005/8/layout/radial6"/>
    <dgm:cxn modelId="{BE6782F1-7882-4BC5-B67E-A5BED3D03567}" type="presParOf" srcId="{393B6BF5-0391-43FC-97CC-914D8F51E924}" destId="{294798CD-1EF9-4AB0-A164-0967E923DFDE}" srcOrd="8" destOrd="0" presId="urn:microsoft.com/office/officeart/2005/8/layout/radial6"/>
    <dgm:cxn modelId="{32643CD2-B11F-4272-B69E-560A5867B1F0}" type="presParOf" srcId="{393B6BF5-0391-43FC-97CC-914D8F51E924}" destId="{769E77CB-2A0E-404B-9BC2-FA7C0AFF21D7}" srcOrd="9" destOrd="0" presId="urn:microsoft.com/office/officeart/2005/8/layout/radial6"/>
    <dgm:cxn modelId="{F05D2DC9-30E1-412A-8978-8206D064A0FC}" type="presParOf" srcId="{393B6BF5-0391-43FC-97CC-914D8F51E924}" destId="{C7FA5A79-67FC-4D5A-92CB-89ECC861ED3E}" srcOrd="10" destOrd="0" presId="urn:microsoft.com/office/officeart/2005/8/layout/radial6"/>
    <dgm:cxn modelId="{C83FCD9B-7BE1-4041-B871-90D3BE3731C6}" type="presParOf" srcId="{393B6BF5-0391-43FC-97CC-914D8F51E924}" destId="{7EA7ED8C-7189-4B4A-89EC-369C7FA79D1A}" srcOrd="11" destOrd="0" presId="urn:microsoft.com/office/officeart/2005/8/layout/radial6"/>
    <dgm:cxn modelId="{957D275B-BEBA-46CF-B0B2-A327C0C313DB}" type="presParOf" srcId="{393B6BF5-0391-43FC-97CC-914D8F51E924}" destId="{DA90A392-8D12-4240-AD97-4F27CA4182DB}" srcOrd="12" destOrd="0" presId="urn:microsoft.com/office/officeart/2005/8/layout/radial6"/>
    <dgm:cxn modelId="{8764E6F5-B6AB-40BF-937D-64CA48ABC64C}" type="presParOf" srcId="{393B6BF5-0391-43FC-97CC-914D8F51E924}" destId="{34E18DD7-8662-4E77-93F4-1E1F5199747F}" srcOrd="13" destOrd="0" presId="urn:microsoft.com/office/officeart/2005/8/layout/radial6"/>
    <dgm:cxn modelId="{98633ADD-A68D-4985-B823-E475112BD8C2}" type="presParOf" srcId="{393B6BF5-0391-43FC-97CC-914D8F51E924}" destId="{A5EDAEF3-5EB6-40F0-BC8D-7F5FE98049BB}" srcOrd="14" destOrd="0" presId="urn:microsoft.com/office/officeart/2005/8/layout/radial6"/>
    <dgm:cxn modelId="{F3D94A17-771B-4237-AA98-C6015F331B0C}" type="presParOf" srcId="{393B6BF5-0391-43FC-97CC-914D8F51E924}" destId="{B1F99614-A351-417B-8702-5D9C53A33441}"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B71426-A616-47A5-877E-0F197096EBA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tr-TR"/>
        </a:p>
      </dgm:t>
    </dgm:pt>
    <dgm:pt modelId="{60777E7E-B3A1-4C67-B66A-3DDF02C0CDDA}">
      <dgm:prSet phldrT="[Metin]"/>
      <dgm:spPr/>
      <dgm:t>
        <a:bodyPr/>
        <a:lstStyle/>
        <a:p>
          <a:r>
            <a:rPr lang="tr-TR" dirty="0"/>
            <a:t>Öğrenci İşleri Daire Başkanlığı</a:t>
          </a:r>
        </a:p>
      </dgm:t>
    </dgm:pt>
    <dgm:pt modelId="{C8E0D93B-2263-4EC6-AC4B-92981D1FBEBC}" type="parTrans" cxnId="{2DEF034A-AC57-4984-B45B-6F92042BEDFF}">
      <dgm:prSet/>
      <dgm:spPr/>
      <dgm:t>
        <a:bodyPr/>
        <a:lstStyle/>
        <a:p>
          <a:endParaRPr lang="tr-TR"/>
        </a:p>
      </dgm:t>
    </dgm:pt>
    <dgm:pt modelId="{6AF8DC97-C9CE-498F-8012-791381E64C23}" type="sibTrans" cxnId="{2DEF034A-AC57-4984-B45B-6F92042BEDFF}">
      <dgm:prSet/>
      <dgm:spPr/>
      <dgm:t>
        <a:bodyPr/>
        <a:lstStyle/>
        <a:p>
          <a:endParaRPr lang="tr-TR"/>
        </a:p>
      </dgm:t>
    </dgm:pt>
    <dgm:pt modelId="{5CAEDC36-8BA4-480F-A936-632E804E19E2}">
      <dgm:prSet phldrT="[Metin]"/>
      <dgm:spPr/>
      <dgm:t>
        <a:bodyPr/>
        <a:lstStyle/>
        <a:p>
          <a:r>
            <a:rPr lang="tr-TR" dirty="0"/>
            <a:t>Dekanlık / Müdürlük</a:t>
          </a:r>
        </a:p>
      </dgm:t>
    </dgm:pt>
    <dgm:pt modelId="{04E77CFB-94B1-4D3C-B08F-F850494853C2}" type="parTrans" cxnId="{76C5D469-B855-40FE-8862-C7C6479BE5DB}">
      <dgm:prSet/>
      <dgm:spPr/>
      <dgm:t>
        <a:bodyPr/>
        <a:lstStyle/>
        <a:p>
          <a:endParaRPr lang="tr-TR"/>
        </a:p>
      </dgm:t>
    </dgm:pt>
    <dgm:pt modelId="{D4AA1478-BD7B-48B6-949A-5AFC4C338D73}" type="sibTrans" cxnId="{76C5D469-B855-40FE-8862-C7C6479BE5DB}">
      <dgm:prSet/>
      <dgm:spPr/>
      <dgm:t>
        <a:bodyPr/>
        <a:lstStyle/>
        <a:p>
          <a:endParaRPr lang="tr-TR"/>
        </a:p>
      </dgm:t>
    </dgm:pt>
    <dgm:pt modelId="{DD48E846-1546-456C-9E3B-92763D7AA3D6}" type="pres">
      <dgm:prSet presAssocID="{76B71426-A616-47A5-877E-0F197096EBA8}" presName="diagram" presStyleCnt="0">
        <dgm:presLayoutVars>
          <dgm:dir/>
          <dgm:resizeHandles val="exact"/>
        </dgm:presLayoutVars>
      </dgm:prSet>
      <dgm:spPr/>
    </dgm:pt>
    <dgm:pt modelId="{43D03EFD-F19B-4FC7-A596-1DB32F89A311}" type="pres">
      <dgm:prSet presAssocID="{60777E7E-B3A1-4C67-B66A-3DDF02C0CDDA}" presName="arrow" presStyleLbl="node1" presStyleIdx="0" presStyleCnt="2" custScaleY="100092">
        <dgm:presLayoutVars>
          <dgm:bulletEnabled val="1"/>
        </dgm:presLayoutVars>
      </dgm:prSet>
      <dgm:spPr/>
    </dgm:pt>
    <dgm:pt modelId="{713C412A-0F4A-4BCB-A03B-AFD18EDA56EB}" type="pres">
      <dgm:prSet presAssocID="{5CAEDC36-8BA4-480F-A936-632E804E19E2}" presName="arrow" presStyleLbl="node1" presStyleIdx="1" presStyleCnt="2" custScaleY="100198" custRadScaleRad="154971" custRadScaleInc="-34">
        <dgm:presLayoutVars>
          <dgm:bulletEnabled val="1"/>
        </dgm:presLayoutVars>
      </dgm:prSet>
      <dgm:spPr/>
    </dgm:pt>
  </dgm:ptLst>
  <dgm:cxnLst>
    <dgm:cxn modelId="{12528C36-21A4-4F0C-8B1E-22024D299BFB}" type="presOf" srcId="{60777E7E-B3A1-4C67-B66A-3DDF02C0CDDA}" destId="{43D03EFD-F19B-4FC7-A596-1DB32F89A311}" srcOrd="0" destOrd="0" presId="urn:microsoft.com/office/officeart/2005/8/layout/arrow5"/>
    <dgm:cxn modelId="{1204AC5D-B133-461F-AB36-A9ED7D8F802C}" type="presOf" srcId="{76B71426-A616-47A5-877E-0F197096EBA8}" destId="{DD48E846-1546-456C-9E3B-92763D7AA3D6}" srcOrd="0" destOrd="0" presId="urn:microsoft.com/office/officeart/2005/8/layout/arrow5"/>
    <dgm:cxn modelId="{76C5D469-B855-40FE-8862-C7C6479BE5DB}" srcId="{76B71426-A616-47A5-877E-0F197096EBA8}" destId="{5CAEDC36-8BA4-480F-A936-632E804E19E2}" srcOrd="1" destOrd="0" parTransId="{04E77CFB-94B1-4D3C-B08F-F850494853C2}" sibTransId="{D4AA1478-BD7B-48B6-949A-5AFC4C338D73}"/>
    <dgm:cxn modelId="{2DEF034A-AC57-4984-B45B-6F92042BEDFF}" srcId="{76B71426-A616-47A5-877E-0F197096EBA8}" destId="{60777E7E-B3A1-4C67-B66A-3DDF02C0CDDA}" srcOrd="0" destOrd="0" parTransId="{C8E0D93B-2263-4EC6-AC4B-92981D1FBEBC}" sibTransId="{6AF8DC97-C9CE-498F-8012-791381E64C23}"/>
    <dgm:cxn modelId="{799FE073-7A09-413B-BC50-D522A421C932}" type="presOf" srcId="{5CAEDC36-8BA4-480F-A936-632E804E19E2}" destId="{713C412A-0F4A-4BCB-A03B-AFD18EDA56EB}" srcOrd="0" destOrd="0" presId="urn:microsoft.com/office/officeart/2005/8/layout/arrow5"/>
    <dgm:cxn modelId="{C54B6DA3-5562-47A8-A74E-DF2130D0859F}" type="presParOf" srcId="{DD48E846-1546-456C-9E3B-92763D7AA3D6}" destId="{43D03EFD-F19B-4FC7-A596-1DB32F89A311}" srcOrd="0" destOrd="0" presId="urn:microsoft.com/office/officeart/2005/8/layout/arrow5"/>
    <dgm:cxn modelId="{5720DCF3-8C84-4CFF-8A05-18CFD082FB7D}" type="presParOf" srcId="{DD48E846-1546-456C-9E3B-92763D7AA3D6}" destId="{713C412A-0F4A-4BCB-A03B-AFD18EDA56EB}"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7B290E-2107-46D4-9749-3EA7EA553F91}" type="doc">
      <dgm:prSet loTypeId="urn:microsoft.com/office/officeart/2005/8/layout/radial6" loCatId="relationship" qsTypeId="urn:microsoft.com/office/officeart/2005/8/quickstyle/simple2" qsCatId="simple" csTypeId="urn:microsoft.com/office/officeart/2005/8/colors/colorful3" csCatId="colorful" phldr="1"/>
      <dgm:spPr/>
      <dgm:t>
        <a:bodyPr/>
        <a:lstStyle/>
        <a:p>
          <a:endParaRPr lang="tr-TR"/>
        </a:p>
      </dgm:t>
    </dgm:pt>
    <dgm:pt modelId="{1E93542B-D5F1-43E4-B8AD-4197F7193F26}">
      <dgm:prSet phldrT="[Metin]" custT="1"/>
      <dgm:spPr/>
      <dgm:t>
        <a:bodyPr/>
        <a:lstStyle/>
        <a:p>
          <a:r>
            <a:rPr lang="tr-TR" sz="2400" dirty="0"/>
            <a:t>DAİRE BAŞKANLIĞI</a:t>
          </a:r>
        </a:p>
      </dgm:t>
    </dgm:pt>
    <dgm:pt modelId="{827B858D-942E-47B3-B8EA-AFEAE20925CD}" type="parTrans" cxnId="{3F12604F-A126-491A-B30F-7F769E0DC0BD}">
      <dgm:prSet/>
      <dgm:spPr/>
      <dgm:t>
        <a:bodyPr/>
        <a:lstStyle/>
        <a:p>
          <a:endParaRPr lang="tr-TR" sz="2000"/>
        </a:p>
      </dgm:t>
    </dgm:pt>
    <dgm:pt modelId="{D2D8CFA4-BA3A-4241-937C-CB34C44A14AD}" type="sibTrans" cxnId="{3F12604F-A126-491A-B30F-7F769E0DC0BD}">
      <dgm:prSet/>
      <dgm:spPr/>
      <dgm:t>
        <a:bodyPr/>
        <a:lstStyle/>
        <a:p>
          <a:endParaRPr lang="tr-TR" sz="2000"/>
        </a:p>
      </dgm:t>
    </dgm:pt>
    <dgm:pt modelId="{5595D565-DD9F-4499-8A2B-BF772B52245A}">
      <dgm:prSet phldrT="[Metin]" custT="1"/>
      <dgm:spPr/>
      <dgm:t>
        <a:bodyPr/>
        <a:lstStyle/>
        <a:p>
          <a:r>
            <a:rPr lang="tr-TR" sz="2000" dirty="0"/>
            <a:t>İnternet Sayfası </a:t>
          </a:r>
        </a:p>
        <a:p>
          <a:r>
            <a:rPr lang="tr-TR" sz="2000" dirty="0"/>
            <a:t>Hizmetleri</a:t>
          </a:r>
        </a:p>
      </dgm:t>
    </dgm:pt>
    <dgm:pt modelId="{37AFCB56-D695-429C-9154-2F505BEADFBB}" type="parTrans" cxnId="{229B0015-36B8-4191-9065-55EB9089ABD1}">
      <dgm:prSet/>
      <dgm:spPr/>
      <dgm:t>
        <a:bodyPr/>
        <a:lstStyle/>
        <a:p>
          <a:endParaRPr lang="tr-TR" sz="2000"/>
        </a:p>
      </dgm:t>
    </dgm:pt>
    <dgm:pt modelId="{855FABA5-EA6C-43AF-ABAC-18F49A65BBD9}" type="sibTrans" cxnId="{229B0015-36B8-4191-9065-55EB9089ABD1}">
      <dgm:prSet/>
      <dgm:spPr/>
      <dgm:t>
        <a:bodyPr/>
        <a:lstStyle/>
        <a:p>
          <a:endParaRPr lang="tr-TR" sz="2000"/>
        </a:p>
      </dgm:t>
    </dgm:pt>
    <dgm:pt modelId="{24495BF3-1256-4E72-B921-EC47CEF6B1CE}">
      <dgm:prSet phldrT="[Metin]" custT="1"/>
      <dgm:spPr/>
      <dgm:t>
        <a:bodyPr/>
        <a:lstStyle/>
        <a:p>
          <a:r>
            <a:rPr lang="tr-TR" sz="1800" dirty="0"/>
            <a:t>Öğrenci Bilgi Sistemi (OBS)</a:t>
          </a:r>
        </a:p>
        <a:p>
          <a:r>
            <a:rPr lang="tr-TR" sz="1800" dirty="0"/>
            <a:t>Hizmetleri</a:t>
          </a:r>
        </a:p>
      </dgm:t>
    </dgm:pt>
    <dgm:pt modelId="{21A81FB6-0C3C-49B6-92F4-0D0CE34CC77C}" type="parTrans" cxnId="{F0FA8EE8-E0B9-429D-8AC7-AC343B30671F}">
      <dgm:prSet/>
      <dgm:spPr/>
      <dgm:t>
        <a:bodyPr/>
        <a:lstStyle/>
        <a:p>
          <a:endParaRPr lang="tr-TR" sz="2000"/>
        </a:p>
      </dgm:t>
    </dgm:pt>
    <dgm:pt modelId="{35C7E16D-D44D-4633-A6A3-B19F7B391A78}" type="sibTrans" cxnId="{F0FA8EE8-E0B9-429D-8AC7-AC343B30671F}">
      <dgm:prSet/>
      <dgm:spPr/>
      <dgm:t>
        <a:bodyPr/>
        <a:lstStyle/>
        <a:p>
          <a:endParaRPr lang="tr-TR" sz="2000"/>
        </a:p>
      </dgm:t>
    </dgm:pt>
    <dgm:pt modelId="{B3E54DD4-E212-4219-841B-33D21FF15812}">
      <dgm:prSet phldrT="[Metin]" custT="1"/>
      <dgm:spPr/>
      <dgm:t>
        <a:bodyPr/>
        <a:lstStyle/>
        <a:p>
          <a:r>
            <a:rPr lang="tr-TR" sz="2000" dirty="0"/>
            <a:t>Büro </a:t>
          </a:r>
        </a:p>
        <a:p>
          <a:r>
            <a:rPr lang="tr-TR" sz="2000" dirty="0"/>
            <a:t>Hizmetleri</a:t>
          </a:r>
        </a:p>
      </dgm:t>
    </dgm:pt>
    <dgm:pt modelId="{945BD3A3-05C4-4B50-A845-040C93927390}" type="parTrans" cxnId="{3ED44452-7DF8-4E0C-B7B5-43E2C048E328}">
      <dgm:prSet/>
      <dgm:spPr/>
      <dgm:t>
        <a:bodyPr/>
        <a:lstStyle/>
        <a:p>
          <a:endParaRPr lang="tr-TR" sz="2000"/>
        </a:p>
      </dgm:t>
    </dgm:pt>
    <dgm:pt modelId="{8601EA25-06A3-453B-801D-04A811522E58}" type="sibTrans" cxnId="{3ED44452-7DF8-4E0C-B7B5-43E2C048E328}">
      <dgm:prSet/>
      <dgm:spPr/>
      <dgm:t>
        <a:bodyPr/>
        <a:lstStyle/>
        <a:p>
          <a:endParaRPr lang="tr-TR" sz="2000"/>
        </a:p>
      </dgm:t>
    </dgm:pt>
    <dgm:pt modelId="{7DBD9FBA-DA9A-469A-92CA-3F4DC1C16183}" type="pres">
      <dgm:prSet presAssocID="{A77B290E-2107-46D4-9749-3EA7EA553F91}" presName="Name0" presStyleCnt="0">
        <dgm:presLayoutVars>
          <dgm:chMax val="1"/>
          <dgm:dir/>
          <dgm:animLvl val="ctr"/>
          <dgm:resizeHandles val="exact"/>
        </dgm:presLayoutVars>
      </dgm:prSet>
      <dgm:spPr/>
    </dgm:pt>
    <dgm:pt modelId="{8537B7E6-692F-4133-B966-08B103D5B47D}" type="pres">
      <dgm:prSet presAssocID="{1E93542B-D5F1-43E4-B8AD-4197F7193F26}" presName="centerShape" presStyleLbl="node0" presStyleIdx="0" presStyleCnt="1"/>
      <dgm:spPr/>
    </dgm:pt>
    <dgm:pt modelId="{6CC5F8F7-8CAA-4E8E-9730-DD811F784555}" type="pres">
      <dgm:prSet presAssocID="{5595D565-DD9F-4499-8A2B-BF772B52245A}" presName="node" presStyleLbl="node1" presStyleIdx="0" presStyleCnt="3">
        <dgm:presLayoutVars>
          <dgm:bulletEnabled val="1"/>
        </dgm:presLayoutVars>
      </dgm:prSet>
      <dgm:spPr/>
    </dgm:pt>
    <dgm:pt modelId="{A0D3C4AE-F680-428A-94E6-90FCF0A6BF1A}" type="pres">
      <dgm:prSet presAssocID="{5595D565-DD9F-4499-8A2B-BF772B52245A}" presName="dummy" presStyleCnt="0"/>
      <dgm:spPr/>
    </dgm:pt>
    <dgm:pt modelId="{59F714FE-31C5-45D9-A626-89FE3E9EFF60}" type="pres">
      <dgm:prSet presAssocID="{855FABA5-EA6C-43AF-ABAC-18F49A65BBD9}" presName="sibTrans" presStyleLbl="sibTrans2D1" presStyleIdx="0" presStyleCnt="3"/>
      <dgm:spPr/>
    </dgm:pt>
    <dgm:pt modelId="{C6833767-4867-491E-9C69-BD229955EDD2}" type="pres">
      <dgm:prSet presAssocID="{24495BF3-1256-4E72-B921-EC47CEF6B1CE}" presName="node" presStyleLbl="node1" presStyleIdx="1" presStyleCnt="3">
        <dgm:presLayoutVars>
          <dgm:bulletEnabled val="1"/>
        </dgm:presLayoutVars>
      </dgm:prSet>
      <dgm:spPr/>
    </dgm:pt>
    <dgm:pt modelId="{75FF82B4-6083-43F4-9B9D-92AA72E8C964}" type="pres">
      <dgm:prSet presAssocID="{24495BF3-1256-4E72-B921-EC47CEF6B1CE}" presName="dummy" presStyleCnt="0"/>
      <dgm:spPr/>
    </dgm:pt>
    <dgm:pt modelId="{EB6596FF-F38A-4A67-AB02-020FFF1CE5FB}" type="pres">
      <dgm:prSet presAssocID="{35C7E16D-D44D-4633-A6A3-B19F7B391A78}" presName="sibTrans" presStyleLbl="sibTrans2D1" presStyleIdx="1" presStyleCnt="3"/>
      <dgm:spPr/>
    </dgm:pt>
    <dgm:pt modelId="{FC74E827-0C68-47BF-8149-6DCED1A76E0A}" type="pres">
      <dgm:prSet presAssocID="{B3E54DD4-E212-4219-841B-33D21FF15812}" presName="node" presStyleLbl="node1" presStyleIdx="2" presStyleCnt="3">
        <dgm:presLayoutVars>
          <dgm:bulletEnabled val="1"/>
        </dgm:presLayoutVars>
      </dgm:prSet>
      <dgm:spPr/>
    </dgm:pt>
    <dgm:pt modelId="{A6750A97-E5D1-40C7-96AD-380A1182ECC5}" type="pres">
      <dgm:prSet presAssocID="{B3E54DD4-E212-4219-841B-33D21FF15812}" presName="dummy" presStyleCnt="0"/>
      <dgm:spPr/>
    </dgm:pt>
    <dgm:pt modelId="{279AE8A4-D233-483B-8ECB-0B45185BB783}" type="pres">
      <dgm:prSet presAssocID="{8601EA25-06A3-453B-801D-04A811522E58}" presName="sibTrans" presStyleLbl="sibTrans2D1" presStyleIdx="2" presStyleCnt="3"/>
      <dgm:spPr/>
    </dgm:pt>
  </dgm:ptLst>
  <dgm:cxnLst>
    <dgm:cxn modelId="{92EDCF0E-CC11-4D4C-BE4A-1AF58419CC4E}" type="presOf" srcId="{5595D565-DD9F-4499-8A2B-BF772B52245A}" destId="{6CC5F8F7-8CAA-4E8E-9730-DD811F784555}" srcOrd="0" destOrd="0" presId="urn:microsoft.com/office/officeart/2005/8/layout/radial6"/>
    <dgm:cxn modelId="{229B0015-36B8-4191-9065-55EB9089ABD1}" srcId="{1E93542B-D5F1-43E4-B8AD-4197F7193F26}" destId="{5595D565-DD9F-4499-8A2B-BF772B52245A}" srcOrd="0" destOrd="0" parTransId="{37AFCB56-D695-429C-9154-2F505BEADFBB}" sibTransId="{855FABA5-EA6C-43AF-ABAC-18F49A65BBD9}"/>
    <dgm:cxn modelId="{3F12604F-A126-491A-B30F-7F769E0DC0BD}" srcId="{A77B290E-2107-46D4-9749-3EA7EA553F91}" destId="{1E93542B-D5F1-43E4-B8AD-4197F7193F26}" srcOrd="0" destOrd="0" parTransId="{827B858D-942E-47B3-B8EA-AFEAE20925CD}" sibTransId="{D2D8CFA4-BA3A-4241-937C-CB34C44A14AD}"/>
    <dgm:cxn modelId="{3ED44452-7DF8-4E0C-B7B5-43E2C048E328}" srcId="{1E93542B-D5F1-43E4-B8AD-4197F7193F26}" destId="{B3E54DD4-E212-4219-841B-33D21FF15812}" srcOrd="2" destOrd="0" parTransId="{945BD3A3-05C4-4B50-A845-040C93927390}" sibTransId="{8601EA25-06A3-453B-801D-04A811522E58}"/>
    <dgm:cxn modelId="{B4F95F73-B6EA-43A0-80CF-1405BAF26254}" type="presOf" srcId="{A77B290E-2107-46D4-9749-3EA7EA553F91}" destId="{7DBD9FBA-DA9A-469A-92CA-3F4DC1C16183}" srcOrd="0" destOrd="0" presId="urn:microsoft.com/office/officeart/2005/8/layout/radial6"/>
    <dgm:cxn modelId="{8275B375-A6E9-4C77-8665-1D0706E13ACA}" type="presOf" srcId="{35C7E16D-D44D-4633-A6A3-B19F7B391A78}" destId="{EB6596FF-F38A-4A67-AB02-020FFF1CE5FB}" srcOrd="0" destOrd="0" presId="urn:microsoft.com/office/officeart/2005/8/layout/radial6"/>
    <dgm:cxn modelId="{6982B193-3FBD-4AE6-96A2-F7F1BB65DEAE}" type="presOf" srcId="{1E93542B-D5F1-43E4-B8AD-4197F7193F26}" destId="{8537B7E6-692F-4133-B966-08B103D5B47D}" srcOrd="0" destOrd="0" presId="urn:microsoft.com/office/officeart/2005/8/layout/radial6"/>
    <dgm:cxn modelId="{541E65A5-3D1B-478A-A325-B58E4F2E05D0}" type="presOf" srcId="{855FABA5-EA6C-43AF-ABAC-18F49A65BBD9}" destId="{59F714FE-31C5-45D9-A626-89FE3E9EFF60}" srcOrd="0" destOrd="0" presId="urn:microsoft.com/office/officeart/2005/8/layout/radial6"/>
    <dgm:cxn modelId="{CD7183AF-6F1E-4812-B90F-2D14C906EF5A}" type="presOf" srcId="{B3E54DD4-E212-4219-841B-33D21FF15812}" destId="{FC74E827-0C68-47BF-8149-6DCED1A76E0A}" srcOrd="0" destOrd="0" presId="urn:microsoft.com/office/officeart/2005/8/layout/radial6"/>
    <dgm:cxn modelId="{CF8C7FDC-F4F0-4A52-8474-124850437B28}" type="presOf" srcId="{8601EA25-06A3-453B-801D-04A811522E58}" destId="{279AE8A4-D233-483B-8ECB-0B45185BB783}" srcOrd="0" destOrd="0" presId="urn:microsoft.com/office/officeart/2005/8/layout/radial6"/>
    <dgm:cxn modelId="{F0FA8EE8-E0B9-429D-8AC7-AC343B30671F}" srcId="{1E93542B-D5F1-43E4-B8AD-4197F7193F26}" destId="{24495BF3-1256-4E72-B921-EC47CEF6B1CE}" srcOrd="1" destOrd="0" parTransId="{21A81FB6-0C3C-49B6-92F4-0D0CE34CC77C}" sibTransId="{35C7E16D-D44D-4633-A6A3-B19F7B391A78}"/>
    <dgm:cxn modelId="{D519A5FE-2C6C-40DF-B660-C77E0BED6E68}" type="presOf" srcId="{24495BF3-1256-4E72-B921-EC47CEF6B1CE}" destId="{C6833767-4867-491E-9C69-BD229955EDD2}" srcOrd="0" destOrd="0" presId="urn:microsoft.com/office/officeart/2005/8/layout/radial6"/>
    <dgm:cxn modelId="{16F7E415-5B1D-4C7E-BFE4-F124B6DC74C3}" type="presParOf" srcId="{7DBD9FBA-DA9A-469A-92CA-3F4DC1C16183}" destId="{8537B7E6-692F-4133-B966-08B103D5B47D}" srcOrd="0" destOrd="0" presId="urn:microsoft.com/office/officeart/2005/8/layout/radial6"/>
    <dgm:cxn modelId="{BFEFDAC3-19B6-49A3-8DDB-FB138F2575B3}" type="presParOf" srcId="{7DBD9FBA-DA9A-469A-92CA-3F4DC1C16183}" destId="{6CC5F8F7-8CAA-4E8E-9730-DD811F784555}" srcOrd="1" destOrd="0" presId="urn:microsoft.com/office/officeart/2005/8/layout/radial6"/>
    <dgm:cxn modelId="{A8FA3D72-23B3-4C35-B047-F8A82F85FA1E}" type="presParOf" srcId="{7DBD9FBA-DA9A-469A-92CA-3F4DC1C16183}" destId="{A0D3C4AE-F680-428A-94E6-90FCF0A6BF1A}" srcOrd="2" destOrd="0" presId="urn:microsoft.com/office/officeart/2005/8/layout/radial6"/>
    <dgm:cxn modelId="{D32C0BAC-8040-43E5-B8C1-CDDC72ECAF86}" type="presParOf" srcId="{7DBD9FBA-DA9A-469A-92CA-3F4DC1C16183}" destId="{59F714FE-31C5-45D9-A626-89FE3E9EFF60}" srcOrd="3" destOrd="0" presId="urn:microsoft.com/office/officeart/2005/8/layout/radial6"/>
    <dgm:cxn modelId="{B827EF1D-BBC9-4AC8-99C8-EBEC109A285A}" type="presParOf" srcId="{7DBD9FBA-DA9A-469A-92CA-3F4DC1C16183}" destId="{C6833767-4867-491E-9C69-BD229955EDD2}" srcOrd="4" destOrd="0" presId="urn:microsoft.com/office/officeart/2005/8/layout/radial6"/>
    <dgm:cxn modelId="{71616879-03B1-4DAD-9808-11B745BEC9C8}" type="presParOf" srcId="{7DBD9FBA-DA9A-469A-92CA-3F4DC1C16183}" destId="{75FF82B4-6083-43F4-9B9D-92AA72E8C964}" srcOrd="5" destOrd="0" presId="urn:microsoft.com/office/officeart/2005/8/layout/radial6"/>
    <dgm:cxn modelId="{962B1548-0104-4C47-9223-2E5A77688FED}" type="presParOf" srcId="{7DBD9FBA-DA9A-469A-92CA-3F4DC1C16183}" destId="{EB6596FF-F38A-4A67-AB02-020FFF1CE5FB}" srcOrd="6" destOrd="0" presId="urn:microsoft.com/office/officeart/2005/8/layout/radial6"/>
    <dgm:cxn modelId="{0454772A-7204-46CC-8017-7E54976E49D9}" type="presParOf" srcId="{7DBD9FBA-DA9A-469A-92CA-3F4DC1C16183}" destId="{FC74E827-0C68-47BF-8149-6DCED1A76E0A}" srcOrd="7" destOrd="0" presId="urn:microsoft.com/office/officeart/2005/8/layout/radial6"/>
    <dgm:cxn modelId="{A62204E9-A285-4FF0-9F7D-3313FE6E3294}" type="presParOf" srcId="{7DBD9FBA-DA9A-469A-92CA-3F4DC1C16183}" destId="{A6750A97-E5D1-40C7-96AD-380A1182ECC5}" srcOrd="8" destOrd="0" presId="urn:microsoft.com/office/officeart/2005/8/layout/radial6"/>
    <dgm:cxn modelId="{E400A9D1-9E9B-4632-AFDE-456E1919DB69}" type="presParOf" srcId="{7DBD9FBA-DA9A-469A-92CA-3F4DC1C16183}" destId="{279AE8A4-D233-483B-8ECB-0B45185BB783}"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E16643-9EE3-4D49-9C20-4A2B9E34C55F}"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tr-TR"/>
        </a:p>
      </dgm:t>
    </dgm:pt>
    <dgm:pt modelId="{32DF0DCC-066C-4959-90A3-C7F7876E4268}">
      <dgm:prSet phldrT="[Metin]" custT="1"/>
      <dgm:spPr/>
      <dgm:t>
        <a:bodyPr/>
        <a:lstStyle/>
        <a:p>
          <a:r>
            <a:rPr lang="tr-TR" sz="4400" b="1" dirty="0"/>
            <a:t>OBS</a:t>
          </a:r>
        </a:p>
      </dgm:t>
    </dgm:pt>
    <dgm:pt modelId="{32982948-853D-4BA6-B99A-839A1A2F9798}" type="parTrans" cxnId="{1A93B54B-5B54-459F-8EEC-BB834C01A831}">
      <dgm:prSet/>
      <dgm:spPr/>
      <dgm:t>
        <a:bodyPr/>
        <a:lstStyle/>
        <a:p>
          <a:endParaRPr lang="tr-TR" sz="2800" b="1"/>
        </a:p>
      </dgm:t>
    </dgm:pt>
    <dgm:pt modelId="{94EFAA75-1A27-40B0-8B5D-95F787DC0F93}" type="sibTrans" cxnId="{1A93B54B-5B54-459F-8EEC-BB834C01A831}">
      <dgm:prSet/>
      <dgm:spPr/>
      <dgm:t>
        <a:bodyPr/>
        <a:lstStyle/>
        <a:p>
          <a:endParaRPr lang="tr-TR" sz="2800" b="1"/>
        </a:p>
      </dgm:t>
    </dgm:pt>
    <dgm:pt modelId="{E7990066-5363-4EB8-A422-9A019F61D1D2}">
      <dgm:prSet phldrT="[Metin]" custT="1"/>
      <dgm:spPr/>
      <dgm:t>
        <a:bodyPr/>
        <a:lstStyle/>
        <a:p>
          <a:r>
            <a:rPr lang="tr-TR" sz="2000" b="1" dirty="0"/>
            <a:t>DERS KAYITLARI</a:t>
          </a:r>
        </a:p>
      </dgm:t>
    </dgm:pt>
    <dgm:pt modelId="{D300B668-1D62-4588-95A8-6D3CC7B47AF5}" type="parTrans" cxnId="{DEF0B7BF-0ECA-475F-8484-10FCBCE0684B}">
      <dgm:prSet custT="1"/>
      <dgm:spPr/>
      <dgm:t>
        <a:bodyPr/>
        <a:lstStyle/>
        <a:p>
          <a:endParaRPr lang="tr-TR" sz="1200" b="1"/>
        </a:p>
      </dgm:t>
    </dgm:pt>
    <dgm:pt modelId="{26D15045-8135-4D85-8FFC-53AB0774E7AF}" type="sibTrans" cxnId="{DEF0B7BF-0ECA-475F-8484-10FCBCE0684B}">
      <dgm:prSet/>
      <dgm:spPr/>
      <dgm:t>
        <a:bodyPr/>
        <a:lstStyle/>
        <a:p>
          <a:endParaRPr lang="tr-TR" sz="2800" b="1"/>
        </a:p>
      </dgm:t>
    </dgm:pt>
    <dgm:pt modelId="{5A0F062C-CED1-4CAA-AE75-26A171008119}">
      <dgm:prSet phldrT="[Metin]" custT="1"/>
      <dgm:spPr/>
      <dgm:t>
        <a:bodyPr/>
        <a:lstStyle/>
        <a:p>
          <a:r>
            <a:rPr lang="tr-TR" sz="2000" b="1" dirty="0"/>
            <a:t>KATKI PAYI / ÖĞRENİM ÜCRETİ</a:t>
          </a:r>
        </a:p>
      </dgm:t>
    </dgm:pt>
    <dgm:pt modelId="{B9AE9BE7-DE53-4E02-9D90-D96200F8DBC0}" type="parTrans" cxnId="{300AF682-23FD-4B45-AF5A-DF3DF5EF43A4}">
      <dgm:prSet custT="1"/>
      <dgm:spPr/>
      <dgm:t>
        <a:bodyPr/>
        <a:lstStyle/>
        <a:p>
          <a:endParaRPr lang="tr-TR" sz="1200" b="1"/>
        </a:p>
      </dgm:t>
    </dgm:pt>
    <dgm:pt modelId="{95144C3D-C068-46F6-9E6E-550ACA43D8F3}" type="sibTrans" cxnId="{300AF682-23FD-4B45-AF5A-DF3DF5EF43A4}">
      <dgm:prSet/>
      <dgm:spPr/>
      <dgm:t>
        <a:bodyPr/>
        <a:lstStyle/>
        <a:p>
          <a:endParaRPr lang="tr-TR" sz="2800" b="1"/>
        </a:p>
      </dgm:t>
    </dgm:pt>
    <dgm:pt modelId="{11B8A81E-0A58-489A-8439-830F48DCB809}">
      <dgm:prSet phldrT="[Metin]" custT="1"/>
      <dgm:spPr/>
      <dgm:t>
        <a:bodyPr/>
        <a:lstStyle/>
        <a:p>
          <a:r>
            <a:rPr lang="tr-TR" sz="3200" b="1" dirty="0"/>
            <a:t>BELGE</a:t>
          </a:r>
        </a:p>
      </dgm:t>
    </dgm:pt>
    <dgm:pt modelId="{72160EAC-C4B5-4E76-B962-30EF721AC6EC}" type="sibTrans" cxnId="{CE2CD631-CE57-4ECE-BCFB-71330B13CC78}">
      <dgm:prSet/>
      <dgm:spPr/>
      <dgm:t>
        <a:bodyPr/>
        <a:lstStyle/>
        <a:p>
          <a:endParaRPr lang="tr-TR" sz="2800" b="1"/>
        </a:p>
      </dgm:t>
    </dgm:pt>
    <dgm:pt modelId="{4BE80B42-ED7E-4AE9-B1DD-7153AA3E7890}" type="parTrans" cxnId="{CE2CD631-CE57-4ECE-BCFB-71330B13CC78}">
      <dgm:prSet custT="1"/>
      <dgm:spPr/>
      <dgm:t>
        <a:bodyPr/>
        <a:lstStyle/>
        <a:p>
          <a:endParaRPr lang="tr-TR" sz="1200" b="1"/>
        </a:p>
      </dgm:t>
    </dgm:pt>
    <dgm:pt modelId="{8F3B05FE-FF4C-4404-8EAB-2BCDA3DCA771}">
      <dgm:prSet phldrT="[Metin]" custT="1"/>
      <dgm:spPr/>
      <dgm:t>
        <a:bodyPr/>
        <a:lstStyle/>
        <a:p>
          <a:r>
            <a:rPr lang="tr-TR" sz="1800" b="1" dirty="0"/>
            <a:t>SINAV SONUÇLARI</a:t>
          </a:r>
        </a:p>
      </dgm:t>
    </dgm:pt>
    <dgm:pt modelId="{17BD37B9-BDA7-4D40-8F88-904A5F35E469}" type="sibTrans" cxnId="{0C2B0FAD-592C-4217-B163-79B3B84DF3F8}">
      <dgm:prSet/>
      <dgm:spPr/>
      <dgm:t>
        <a:bodyPr/>
        <a:lstStyle/>
        <a:p>
          <a:endParaRPr lang="tr-TR" sz="2800" b="1"/>
        </a:p>
      </dgm:t>
    </dgm:pt>
    <dgm:pt modelId="{03549468-844D-4AE1-8C18-2C8C752E097E}" type="parTrans" cxnId="{0C2B0FAD-592C-4217-B163-79B3B84DF3F8}">
      <dgm:prSet custT="1"/>
      <dgm:spPr/>
      <dgm:t>
        <a:bodyPr/>
        <a:lstStyle/>
        <a:p>
          <a:endParaRPr lang="tr-TR" sz="1200" b="1"/>
        </a:p>
      </dgm:t>
    </dgm:pt>
    <dgm:pt modelId="{25A07D18-B76C-4471-BDFC-56B3B2A6F3BB}">
      <dgm:prSet phldrT="[Metin]" custT="1"/>
      <dgm:spPr/>
      <dgm:t>
        <a:bodyPr/>
        <a:lstStyle/>
        <a:p>
          <a:r>
            <a:rPr lang="tr-TR" sz="2400" b="1" dirty="0"/>
            <a:t>İLETİŞİM</a:t>
          </a:r>
        </a:p>
      </dgm:t>
    </dgm:pt>
    <dgm:pt modelId="{1CD6DAFD-3ECD-49A0-91E4-F9875BD395A6}" type="sibTrans" cxnId="{5ABA5C20-F0AD-4D96-BA05-5C219E59AD49}">
      <dgm:prSet/>
      <dgm:spPr/>
      <dgm:t>
        <a:bodyPr/>
        <a:lstStyle/>
        <a:p>
          <a:endParaRPr lang="tr-TR" sz="2800" b="1"/>
        </a:p>
      </dgm:t>
    </dgm:pt>
    <dgm:pt modelId="{5219C218-FA02-4345-9CFD-EA9744EDDE24}" type="parTrans" cxnId="{5ABA5C20-F0AD-4D96-BA05-5C219E59AD49}">
      <dgm:prSet custT="1"/>
      <dgm:spPr/>
      <dgm:t>
        <a:bodyPr/>
        <a:lstStyle/>
        <a:p>
          <a:endParaRPr lang="tr-TR" sz="1200" b="1"/>
        </a:p>
      </dgm:t>
    </dgm:pt>
    <dgm:pt modelId="{33316050-9065-4509-BAE1-D3918A07D61D}">
      <dgm:prSet phldrT="[Metin]" custT="1"/>
      <dgm:spPr/>
      <dgm:t>
        <a:bodyPr/>
        <a:lstStyle/>
        <a:p>
          <a:r>
            <a:rPr lang="tr-TR" sz="2800" b="1" dirty="0"/>
            <a:t>DESTEK</a:t>
          </a:r>
        </a:p>
      </dgm:t>
    </dgm:pt>
    <dgm:pt modelId="{3940EC1B-C57A-4CD7-8F6F-67991D194467}" type="parTrans" cxnId="{D5941AA5-4FC7-43E6-B47C-C14516EEDF42}">
      <dgm:prSet/>
      <dgm:spPr/>
      <dgm:t>
        <a:bodyPr/>
        <a:lstStyle/>
        <a:p>
          <a:endParaRPr lang="tr-TR"/>
        </a:p>
      </dgm:t>
    </dgm:pt>
    <dgm:pt modelId="{EDA38D6D-0393-4E08-AF8E-B69DD7D225AF}" type="sibTrans" cxnId="{D5941AA5-4FC7-43E6-B47C-C14516EEDF42}">
      <dgm:prSet/>
      <dgm:spPr/>
      <dgm:t>
        <a:bodyPr/>
        <a:lstStyle/>
        <a:p>
          <a:endParaRPr lang="tr-TR"/>
        </a:p>
      </dgm:t>
    </dgm:pt>
    <dgm:pt modelId="{D8EC518E-9EF8-4BE4-AFA1-7F91CCBB2EF8}" type="pres">
      <dgm:prSet presAssocID="{3CE16643-9EE3-4D49-9C20-4A2B9E34C55F}" presName="Name0" presStyleCnt="0">
        <dgm:presLayoutVars>
          <dgm:chMax val="1"/>
          <dgm:dir/>
          <dgm:animLvl val="ctr"/>
          <dgm:resizeHandles val="exact"/>
        </dgm:presLayoutVars>
      </dgm:prSet>
      <dgm:spPr/>
    </dgm:pt>
    <dgm:pt modelId="{7BBB64F8-AFC9-42D0-806E-3ED3E3A4411C}" type="pres">
      <dgm:prSet presAssocID="{32DF0DCC-066C-4959-90A3-C7F7876E4268}" presName="centerShape" presStyleLbl="node0" presStyleIdx="0" presStyleCnt="1"/>
      <dgm:spPr/>
    </dgm:pt>
    <dgm:pt modelId="{FF07DED3-383D-46C2-A2F4-01313CBF5EBA}" type="pres">
      <dgm:prSet presAssocID="{D300B668-1D62-4588-95A8-6D3CC7B47AF5}" presName="parTrans" presStyleLbl="sibTrans2D1" presStyleIdx="0" presStyleCnt="6"/>
      <dgm:spPr/>
    </dgm:pt>
    <dgm:pt modelId="{3D0EA79A-EB49-4825-963B-3555A67F9C7B}" type="pres">
      <dgm:prSet presAssocID="{D300B668-1D62-4588-95A8-6D3CC7B47AF5}" presName="connectorText" presStyleLbl="sibTrans2D1" presStyleIdx="0" presStyleCnt="6"/>
      <dgm:spPr/>
    </dgm:pt>
    <dgm:pt modelId="{326DF47F-7831-4955-8A72-F1720CB112DA}" type="pres">
      <dgm:prSet presAssocID="{E7990066-5363-4EB8-A422-9A019F61D1D2}" presName="node" presStyleLbl="node1" presStyleIdx="0" presStyleCnt="6">
        <dgm:presLayoutVars>
          <dgm:bulletEnabled val="1"/>
        </dgm:presLayoutVars>
      </dgm:prSet>
      <dgm:spPr/>
    </dgm:pt>
    <dgm:pt modelId="{793AD24B-B1AD-4D90-BB28-DF413319997F}" type="pres">
      <dgm:prSet presAssocID="{B9AE9BE7-DE53-4E02-9D90-D96200F8DBC0}" presName="parTrans" presStyleLbl="sibTrans2D1" presStyleIdx="1" presStyleCnt="6"/>
      <dgm:spPr/>
    </dgm:pt>
    <dgm:pt modelId="{7E9AC461-C24A-48CC-A249-652D350A5D22}" type="pres">
      <dgm:prSet presAssocID="{B9AE9BE7-DE53-4E02-9D90-D96200F8DBC0}" presName="connectorText" presStyleLbl="sibTrans2D1" presStyleIdx="1" presStyleCnt="6"/>
      <dgm:spPr/>
    </dgm:pt>
    <dgm:pt modelId="{483DD101-74EC-4139-A233-690E84C9A31F}" type="pres">
      <dgm:prSet presAssocID="{5A0F062C-CED1-4CAA-AE75-26A171008119}" presName="node" presStyleLbl="node1" presStyleIdx="1" presStyleCnt="6">
        <dgm:presLayoutVars>
          <dgm:bulletEnabled val="1"/>
        </dgm:presLayoutVars>
      </dgm:prSet>
      <dgm:spPr/>
    </dgm:pt>
    <dgm:pt modelId="{7AB770EF-0542-4E9C-BFDD-A24F022B07DD}" type="pres">
      <dgm:prSet presAssocID="{5219C218-FA02-4345-9CFD-EA9744EDDE24}" presName="parTrans" presStyleLbl="sibTrans2D1" presStyleIdx="2" presStyleCnt="6"/>
      <dgm:spPr/>
    </dgm:pt>
    <dgm:pt modelId="{FE0B2AC6-E184-4190-B634-2626A5F19BCA}" type="pres">
      <dgm:prSet presAssocID="{5219C218-FA02-4345-9CFD-EA9744EDDE24}" presName="connectorText" presStyleLbl="sibTrans2D1" presStyleIdx="2" presStyleCnt="6"/>
      <dgm:spPr/>
    </dgm:pt>
    <dgm:pt modelId="{83C21A1E-F843-4BAA-AE9D-527FCFFFABE7}" type="pres">
      <dgm:prSet presAssocID="{25A07D18-B76C-4471-BDFC-56B3B2A6F3BB}" presName="node" presStyleLbl="node1" presStyleIdx="2" presStyleCnt="6">
        <dgm:presLayoutVars>
          <dgm:bulletEnabled val="1"/>
        </dgm:presLayoutVars>
      </dgm:prSet>
      <dgm:spPr/>
    </dgm:pt>
    <dgm:pt modelId="{6555E97A-C0AA-4733-84D9-E6DFBD06C252}" type="pres">
      <dgm:prSet presAssocID="{4BE80B42-ED7E-4AE9-B1DD-7153AA3E7890}" presName="parTrans" presStyleLbl="sibTrans2D1" presStyleIdx="3" presStyleCnt="6"/>
      <dgm:spPr/>
    </dgm:pt>
    <dgm:pt modelId="{1C073C0B-4D2A-4346-B121-01E25D299137}" type="pres">
      <dgm:prSet presAssocID="{4BE80B42-ED7E-4AE9-B1DD-7153AA3E7890}" presName="connectorText" presStyleLbl="sibTrans2D1" presStyleIdx="3" presStyleCnt="6"/>
      <dgm:spPr/>
    </dgm:pt>
    <dgm:pt modelId="{87E18530-194A-4A6B-8370-B09849DD72F6}" type="pres">
      <dgm:prSet presAssocID="{11B8A81E-0A58-489A-8439-830F48DCB809}" presName="node" presStyleLbl="node1" presStyleIdx="3" presStyleCnt="6">
        <dgm:presLayoutVars>
          <dgm:bulletEnabled val="1"/>
        </dgm:presLayoutVars>
      </dgm:prSet>
      <dgm:spPr/>
    </dgm:pt>
    <dgm:pt modelId="{ACC89DEF-DD37-4588-B306-8AF48B0F9801}" type="pres">
      <dgm:prSet presAssocID="{03549468-844D-4AE1-8C18-2C8C752E097E}" presName="parTrans" presStyleLbl="sibTrans2D1" presStyleIdx="4" presStyleCnt="6"/>
      <dgm:spPr/>
    </dgm:pt>
    <dgm:pt modelId="{A9116436-A5A0-4921-932C-FC18CCA1202F}" type="pres">
      <dgm:prSet presAssocID="{03549468-844D-4AE1-8C18-2C8C752E097E}" presName="connectorText" presStyleLbl="sibTrans2D1" presStyleIdx="4" presStyleCnt="6"/>
      <dgm:spPr/>
    </dgm:pt>
    <dgm:pt modelId="{BDDBEC70-D5ED-4722-93DB-930FC2F2D5B8}" type="pres">
      <dgm:prSet presAssocID="{8F3B05FE-FF4C-4404-8EAB-2BCDA3DCA771}" presName="node" presStyleLbl="node1" presStyleIdx="4" presStyleCnt="6">
        <dgm:presLayoutVars>
          <dgm:bulletEnabled val="1"/>
        </dgm:presLayoutVars>
      </dgm:prSet>
      <dgm:spPr/>
    </dgm:pt>
    <dgm:pt modelId="{FCF39802-9525-473A-991D-E8AA520E20F5}" type="pres">
      <dgm:prSet presAssocID="{3940EC1B-C57A-4CD7-8F6F-67991D194467}" presName="parTrans" presStyleLbl="sibTrans2D1" presStyleIdx="5" presStyleCnt="6"/>
      <dgm:spPr/>
    </dgm:pt>
    <dgm:pt modelId="{7955137B-846B-4930-9937-8CDD1EAD76D5}" type="pres">
      <dgm:prSet presAssocID="{3940EC1B-C57A-4CD7-8F6F-67991D194467}" presName="connectorText" presStyleLbl="sibTrans2D1" presStyleIdx="5" presStyleCnt="6"/>
      <dgm:spPr/>
    </dgm:pt>
    <dgm:pt modelId="{AD315D30-1908-40E2-934A-D44EF82C3B34}" type="pres">
      <dgm:prSet presAssocID="{33316050-9065-4509-BAE1-D3918A07D61D}" presName="node" presStyleLbl="node1" presStyleIdx="5" presStyleCnt="6">
        <dgm:presLayoutVars>
          <dgm:bulletEnabled val="1"/>
        </dgm:presLayoutVars>
      </dgm:prSet>
      <dgm:spPr/>
    </dgm:pt>
  </dgm:ptLst>
  <dgm:cxnLst>
    <dgm:cxn modelId="{5497FC06-BE41-447A-879A-5D27B3630B0B}" type="presOf" srcId="{5219C218-FA02-4345-9CFD-EA9744EDDE24}" destId="{7AB770EF-0542-4E9C-BFDD-A24F022B07DD}" srcOrd="0" destOrd="0" presId="urn:microsoft.com/office/officeart/2005/8/layout/radial5"/>
    <dgm:cxn modelId="{D570EE14-2DF1-45B0-A3D1-4A640339B3F1}" type="presOf" srcId="{3940EC1B-C57A-4CD7-8F6F-67991D194467}" destId="{FCF39802-9525-473A-991D-E8AA520E20F5}" srcOrd="0" destOrd="0" presId="urn:microsoft.com/office/officeart/2005/8/layout/radial5"/>
    <dgm:cxn modelId="{5ABA5C20-F0AD-4D96-BA05-5C219E59AD49}" srcId="{32DF0DCC-066C-4959-90A3-C7F7876E4268}" destId="{25A07D18-B76C-4471-BDFC-56B3B2A6F3BB}" srcOrd="2" destOrd="0" parTransId="{5219C218-FA02-4345-9CFD-EA9744EDDE24}" sibTransId="{1CD6DAFD-3ECD-49A0-91E4-F9875BD395A6}"/>
    <dgm:cxn modelId="{96D31328-B272-4988-962C-2EF349E93615}" type="presOf" srcId="{B9AE9BE7-DE53-4E02-9D90-D96200F8DBC0}" destId="{7E9AC461-C24A-48CC-A249-652D350A5D22}" srcOrd="1" destOrd="0" presId="urn:microsoft.com/office/officeart/2005/8/layout/radial5"/>
    <dgm:cxn modelId="{CE2CD631-CE57-4ECE-BCFB-71330B13CC78}" srcId="{32DF0DCC-066C-4959-90A3-C7F7876E4268}" destId="{11B8A81E-0A58-489A-8439-830F48DCB809}" srcOrd="3" destOrd="0" parTransId="{4BE80B42-ED7E-4AE9-B1DD-7153AA3E7890}" sibTransId="{72160EAC-C4B5-4E76-B962-30EF721AC6EC}"/>
    <dgm:cxn modelId="{B7396A3D-BCE6-40D8-B65B-387595F9ACB7}" type="presOf" srcId="{25A07D18-B76C-4471-BDFC-56B3B2A6F3BB}" destId="{83C21A1E-F843-4BAA-AE9D-527FCFFFABE7}" srcOrd="0" destOrd="0" presId="urn:microsoft.com/office/officeart/2005/8/layout/radial5"/>
    <dgm:cxn modelId="{6AB2203F-764A-456B-B593-228DA6D77F06}" type="presOf" srcId="{33316050-9065-4509-BAE1-D3918A07D61D}" destId="{AD315D30-1908-40E2-934A-D44EF82C3B34}" srcOrd="0" destOrd="0" presId="urn:microsoft.com/office/officeart/2005/8/layout/radial5"/>
    <dgm:cxn modelId="{A6586D40-982E-4D85-9A41-9DD859CAD6CF}" type="presOf" srcId="{E7990066-5363-4EB8-A422-9A019F61D1D2}" destId="{326DF47F-7831-4955-8A72-F1720CB112DA}" srcOrd="0" destOrd="0" presId="urn:microsoft.com/office/officeart/2005/8/layout/radial5"/>
    <dgm:cxn modelId="{1A93B54B-5B54-459F-8EEC-BB834C01A831}" srcId="{3CE16643-9EE3-4D49-9C20-4A2B9E34C55F}" destId="{32DF0DCC-066C-4959-90A3-C7F7876E4268}" srcOrd="0" destOrd="0" parTransId="{32982948-853D-4BA6-B99A-839A1A2F9798}" sibTransId="{94EFAA75-1A27-40B0-8B5D-95F787DC0F93}"/>
    <dgm:cxn modelId="{8EB14C71-D1B6-402D-B5A0-5BEFD58A7D74}" type="presOf" srcId="{3940EC1B-C57A-4CD7-8F6F-67991D194467}" destId="{7955137B-846B-4930-9937-8CDD1EAD76D5}" srcOrd="1" destOrd="0" presId="urn:microsoft.com/office/officeart/2005/8/layout/radial5"/>
    <dgm:cxn modelId="{9B6D3452-AF81-489B-B2FF-CE817D68F055}" type="presOf" srcId="{5A0F062C-CED1-4CAA-AE75-26A171008119}" destId="{483DD101-74EC-4139-A233-690E84C9A31F}" srcOrd="0" destOrd="0" presId="urn:microsoft.com/office/officeart/2005/8/layout/radial5"/>
    <dgm:cxn modelId="{8F532855-0457-4252-9B0F-18F53BC9D5FE}" type="presOf" srcId="{32DF0DCC-066C-4959-90A3-C7F7876E4268}" destId="{7BBB64F8-AFC9-42D0-806E-3ED3E3A4411C}" srcOrd="0" destOrd="0" presId="urn:microsoft.com/office/officeart/2005/8/layout/radial5"/>
    <dgm:cxn modelId="{300AF682-23FD-4B45-AF5A-DF3DF5EF43A4}" srcId="{32DF0DCC-066C-4959-90A3-C7F7876E4268}" destId="{5A0F062C-CED1-4CAA-AE75-26A171008119}" srcOrd="1" destOrd="0" parTransId="{B9AE9BE7-DE53-4E02-9D90-D96200F8DBC0}" sibTransId="{95144C3D-C068-46F6-9E6E-550ACA43D8F3}"/>
    <dgm:cxn modelId="{5574048C-38F5-412D-8D84-6D9391D37CB6}" type="presOf" srcId="{11B8A81E-0A58-489A-8439-830F48DCB809}" destId="{87E18530-194A-4A6B-8370-B09849DD72F6}" srcOrd="0" destOrd="0" presId="urn:microsoft.com/office/officeart/2005/8/layout/radial5"/>
    <dgm:cxn modelId="{A476A097-A990-448E-8473-6D830EF1E674}" type="presOf" srcId="{03549468-844D-4AE1-8C18-2C8C752E097E}" destId="{ACC89DEF-DD37-4588-B306-8AF48B0F9801}" srcOrd="0" destOrd="0" presId="urn:microsoft.com/office/officeart/2005/8/layout/radial5"/>
    <dgm:cxn modelId="{57757098-785B-4C84-B685-180C558C25A0}" type="presOf" srcId="{8F3B05FE-FF4C-4404-8EAB-2BCDA3DCA771}" destId="{BDDBEC70-D5ED-4722-93DB-930FC2F2D5B8}" srcOrd="0" destOrd="0" presId="urn:microsoft.com/office/officeart/2005/8/layout/radial5"/>
    <dgm:cxn modelId="{D5941AA5-4FC7-43E6-B47C-C14516EEDF42}" srcId="{32DF0DCC-066C-4959-90A3-C7F7876E4268}" destId="{33316050-9065-4509-BAE1-D3918A07D61D}" srcOrd="5" destOrd="0" parTransId="{3940EC1B-C57A-4CD7-8F6F-67991D194467}" sibTransId="{EDA38D6D-0393-4E08-AF8E-B69DD7D225AF}"/>
    <dgm:cxn modelId="{0C2B0FAD-592C-4217-B163-79B3B84DF3F8}" srcId="{32DF0DCC-066C-4959-90A3-C7F7876E4268}" destId="{8F3B05FE-FF4C-4404-8EAB-2BCDA3DCA771}" srcOrd="4" destOrd="0" parTransId="{03549468-844D-4AE1-8C18-2C8C752E097E}" sibTransId="{17BD37B9-BDA7-4D40-8F88-904A5F35E469}"/>
    <dgm:cxn modelId="{DEF0B7BF-0ECA-475F-8484-10FCBCE0684B}" srcId="{32DF0DCC-066C-4959-90A3-C7F7876E4268}" destId="{E7990066-5363-4EB8-A422-9A019F61D1D2}" srcOrd="0" destOrd="0" parTransId="{D300B668-1D62-4588-95A8-6D3CC7B47AF5}" sibTransId="{26D15045-8135-4D85-8FFC-53AB0774E7AF}"/>
    <dgm:cxn modelId="{9B0783CE-F110-479B-A648-1313F57EA94D}" type="presOf" srcId="{5219C218-FA02-4345-9CFD-EA9744EDDE24}" destId="{FE0B2AC6-E184-4190-B634-2626A5F19BCA}" srcOrd="1" destOrd="0" presId="urn:microsoft.com/office/officeart/2005/8/layout/radial5"/>
    <dgm:cxn modelId="{13227FD0-A7EC-45E9-9F49-84B8D3278F0F}" type="presOf" srcId="{3CE16643-9EE3-4D49-9C20-4A2B9E34C55F}" destId="{D8EC518E-9EF8-4BE4-AFA1-7F91CCBB2EF8}" srcOrd="0" destOrd="0" presId="urn:microsoft.com/office/officeart/2005/8/layout/radial5"/>
    <dgm:cxn modelId="{2F2A71D6-FD6F-4B99-A885-7D08A5F20BC1}" type="presOf" srcId="{D300B668-1D62-4588-95A8-6D3CC7B47AF5}" destId="{FF07DED3-383D-46C2-A2F4-01313CBF5EBA}" srcOrd="0" destOrd="0" presId="urn:microsoft.com/office/officeart/2005/8/layout/radial5"/>
    <dgm:cxn modelId="{93F0AAE0-C500-4BFB-ACF4-9A48A72799A0}" type="presOf" srcId="{4BE80B42-ED7E-4AE9-B1DD-7153AA3E7890}" destId="{1C073C0B-4D2A-4346-B121-01E25D299137}" srcOrd="1" destOrd="0" presId="urn:microsoft.com/office/officeart/2005/8/layout/radial5"/>
    <dgm:cxn modelId="{0AB951F0-B7A9-4960-A9FC-E14E8DAD79F5}" type="presOf" srcId="{D300B668-1D62-4588-95A8-6D3CC7B47AF5}" destId="{3D0EA79A-EB49-4825-963B-3555A67F9C7B}" srcOrd="1" destOrd="0" presId="urn:microsoft.com/office/officeart/2005/8/layout/radial5"/>
    <dgm:cxn modelId="{641B0FF4-63B6-4936-BCA3-65892EB2B80A}" type="presOf" srcId="{03549468-844D-4AE1-8C18-2C8C752E097E}" destId="{A9116436-A5A0-4921-932C-FC18CCA1202F}" srcOrd="1" destOrd="0" presId="urn:microsoft.com/office/officeart/2005/8/layout/radial5"/>
    <dgm:cxn modelId="{0D5A19F6-DEBD-46F0-85C3-5E59F306C5E1}" type="presOf" srcId="{B9AE9BE7-DE53-4E02-9D90-D96200F8DBC0}" destId="{793AD24B-B1AD-4D90-BB28-DF413319997F}" srcOrd="0" destOrd="0" presId="urn:microsoft.com/office/officeart/2005/8/layout/radial5"/>
    <dgm:cxn modelId="{252D6CFF-2CF4-4B5C-BC7C-E3A669628067}" type="presOf" srcId="{4BE80B42-ED7E-4AE9-B1DD-7153AA3E7890}" destId="{6555E97A-C0AA-4733-84D9-E6DFBD06C252}" srcOrd="0" destOrd="0" presId="urn:microsoft.com/office/officeart/2005/8/layout/radial5"/>
    <dgm:cxn modelId="{AE75F7F8-85E1-4463-8B32-8C8FA675F721}" type="presParOf" srcId="{D8EC518E-9EF8-4BE4-AFA1-7F91CCBB2EF8}" destId="{7BBB64F8-AFC9-42D0-806E-3ED3E3A4411C}" srcOrd="0" destOrd="0" presId="urn:microsoft.com/office/officeart/2005/8/layout/radial5"/>
    <dgm:cxn modelId="{D07B7D1D-32F3-4652-AE5E-B97895961F24}" type="presParOf" srcId="{D8EC518E-9EF8-4BE4-AFA1-7F91CCBB2EF8}" destId="{FF07DED3-383D-46C2-A2F4-01313CBF5EBA}" srcOrd="1" destOrd="0" presId="urn:microsoft.com/office/officeart/2005/8/layout/radial5"/>
    <dgm:cxn modelId="{217AE62B-CA68-40C2-BDBE-E42FE142C53F}" type="presParOf" srcId="{FF07DED3-383D-46C2-A2F4-01313CBF5EBA}" destId="{3D0EA79A-EB49-4825-963B-3555A67F9C7B}" srcOrd="0" destOrd="0" presId="urn:microsoft.com/office/officeart/2005/8/layout/radial5"/>
    <dgm:cxn modelId="{1CEF6AB1-4F60-4874-98AB-32D3671BB21F}" type="presParOf" srcId="{D8EC518E-9EF8-4BE4-AFA1-7F91CCBB2EF8}" destId="{326DF47F-7831-4955-8A72-F1720CB112DA}" srcOrd="2" destOrd="0" presId="urn:microsoft.com/office/officeart/2005/8/layout/radial5"/>
    <dgm:cxn modelId="{EC46A0D8-D584-46B0-A306-DDFF001E5590}" type="presParOf" srcId="{D8EC518E-9EF8-4BE4-AFA1-7F91CCBB2EF8}" destId="{793AD24B-B1AD-4D90-BB28-DF413319997F}" srcOrd="3" destOrd="0" presId="urn:microsoft.com/office/officeart/2005/8/layout/radial5"/>
    <dgm:cxn modelId="{8919FE1F-DB21-4F3F-A4E8-26AA1C8793F0}" type="presParOf" srcId="{793AD24B-B1AD-4D90-BB28-DF413319997F}" destId="{7E9AC461-C24A-48CC-A249-652D350A5D22}" srcOrd="0" destOrd="0" presId="urn:microsoft.com/office/officeart/2005/8/layout/radial5"/>
    <dgm:cxn modelId="{8500AAD0-3D6B-4212-861F-0C8A3101BD05}" type="presParOf" srcId="{D8EC518E-9EF8-4BE4-AFA1-7F91CCBB2EF8}" destId="{483DD101-74EC-4139-A233-690E84C9A31F}" srcOrd="4" destOrd="0" presId="urn:microsoft.com/office/officeart/2005/8/layout/radial5"/>
    <dgm:cxn modelId="{84D80E81-A3BE-4359-A9A2-9B621E1CD343}" type="presParOf" srcId="{D8EC518E-9EF8-4BE4-AFA1-7F91CCBB2EF8}" destId="{7AB770EF-0542-4E9C-BFDD-A24F022B07DD}" srcOrd="5" destOrd="0" presId="urn:microsoft.com/office/officeart/2005/8/layout/radial5"/>
    <dgm:cxn modelId="{B9CBA41B-FB47-494E-9A9A-F42BFF557754}" type="presParOf" srcId="{7AB770EF-0542-4E9C-BFDD-A24F022B07DD}" destId="{FE0B2AC6-E184-4190-B634-2626A5F19BCA}" srcOrd="0" destOrd="0" presId="urn:microsoft.com/office/officeart/2005/8/layout/radial5"/>
    <dgm:cxn modelId="{A35DA42A-82EB-4BA5-B5D3-7260610D4C59}" type="presParOf" srcId="{D8EC518E-9EF8-4BE4-AFA1-7F91CCBB2EF8}" destId="{83C21A1E-F843-4BAA-AE9D-527FCFFFABE7}" srcOrd="6" destOrd="0" presId="urn:microsoft.com/office/officeart/2005/8/layout/radial5"/>
    <dgm:cxn modelId="{E872D351-7869-42E8-B41D-5476A5C5F3A3}" type="presParOf" srcId="{D8EC518E-9EF8-4BE4-AFA1-7F91CCBB2EF8}" destId="{6555E97A-C0AA-4733-84D9-E6DFBD06C252}" srcOrd="7" destOrd="0" presId="urn:microsoft.com/office/officeart/2005/8/layout/radial5"/>
    <dgm:cxn modelId="{081C704B-3989-4C40-B63A-57B63902F6EA}" type="presParOf" srcId="{6555E97A-C0AA-4733-84D9-E6DFBD06C252}" destId="{1C073C0B-4D2A-4346-B121-01E25D299137}" srcOrd="0" destOrd="0" presId="urn:microsoft.com/office/officeart/2005/8/layout/radial5"/>
    <dgm:cxn modelId="{B9D5AD63-B7C8-424C-B472-F5304E4AA526}" type="presParOf" srcId="{D8EC518E-9EF8-4BE4-AFA1-7F91CCBB2EF8}" destId="{87E18530-194A-4A6B-8370-B09849DD72F6}" srcOrd="8" destOrd="0" presId="urn:microsoft.com/office/officeart/2005/8/layout/radial5"/>
    <dgm:cxn modelId="{565C101E-39B9-40AA-BF2D-251AE556BDBB}" type="presParOf" srcId="{D8EC518E-9EF8-4BE4-AFA1-7F91CCBB2EF8}" destId="{ACC89DEF-DD37-4588-B306-8AF48B0F9801}" srcOrd="9" destOrd="0" presId="urn:microsoft.com/office/officeart/2005/8/layout/radial5"/>
    <dgm:cxn modelId="{35707F53-803A-4266-B102-9BECA3BBEACD}" type="presParOf" srcId="{ACC89DEF-DD37-4588-B306-8AF48B0F9801}" destId="{A9116436-A5A0-4921-932C-FC18CCA1202F}" srcOrd="0" destOrd="0" presId="urn:microsoft.com/office/officeart/2005/8/layout/radial5"/>
    <dgm:cxn modelId="{7A2F743E-5C7C-4659-8686-02D7BC11712A}" type="presParOf" srcId="{D8EC518E-9EF8-4BE4-AFA1-7F91CCBB2EF8}" destId="{BDDBEC70-D5ED-4722-93DB-930FC2F2D5B8}" srcOrd="10" destOrd="0" presId="urn:microsoft.com/office/officeart/2005/8/layout/radial5"/>
    <dgm:cxn modelId="{16718668-5FA5-4421-9A1C-1C212AAB3944}" type="presParOf" srcId="{D8EC518E-9EF8-4BE4-AFA1-7F91CCBB2EF8}" destId="{FCF39802-9525-473A-991D-E8AA520E20F5}" srcOrd="11" destOrd="0" presId="urn:microsoft.com/office/officeart/2005/8/layout/radial5"/>
    <dgm:cxn modelId="{4176DC22-D622-4B77-BFAE-F8B7AF7B8522}" type="presParOf" srcId="{FCF39802-9525-473A-991D-E8AA520E20F5}" destId="{7955137B-846B-4930-9937-8CDD1EAD76D5}" srcOrd="0" destOrd="0" presId="urn:microsoft.com/office/officeart/2005/8/layout/radial5"/>
    <dgm:cxn modelId="{55D9B70D-3560-4B73-9B2B-4FF8DEA7AE0E}" type="presParOf" srcId="{D8EC518E-9EF8-4BE4-AFA1-7F91CCBB2EF8}" destId="{AD315D30-1908-40E2-934A-D44EF82C3B34}"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90652B-3267-4C80-A9D2-E20D57EF31FE}"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tr-TR"/>
        </a:p>
      </dgm:t>
    </dgm:pt>
    <dgm:pt modelId="{9AA0899F-B6B3-4295-A72E-00672B6C7EC1}">
      <dgm:prSet phldrT="[Metin]"/>
      <dgm:spPr/>
      <dgm:t>
        <a:bodyPr/>
        <a:lstStyle/>
        <a:p>
          <a:r>
            <a:rPr lang="tr-TR" dirty="0"/>
            <a:t>OBS</a:t>
          </a:r>
        </a:p>
      </dgm:t>
    </dgm:pt>
    <dgm:pt modelId="{71C1A402-074C-4536-B2B5-28D45A69B8F4}" type="parTrans" cxnId="{711CB679-0031-4839-B332-E088D6C26F8F}">
      <dgm:prSet/>
      <dgm:spPr/>
      <dgm:t>
        <a:bodyPr/>
        <a:lstStyle/>
        <a:p>
          <a:endParaRPr lang="tr-TR"/>
        </a:p>
      </dgm:t>
    </dgm:pt>
    <dgm:pt modelId="{3285C263-3B70-43D6-8D34-88D5A3B31698}" type="sibTrans" cxnId="{711CB679-0031-4839-B332-E088D6C26F8F}">
      <dgm:prSet/>
      <dgm:spPr/>
      <dgm:t>
        <a:bodyPr/>
        <a:lstStyle/>
        <a:p>
          <a:endParaRPr lang="tr-TR"/>
        </a:p>
      </dgm:t>
    </dgm:pt>
    <dgm:pt modelId="{F10A22E5-8DCE-41A2-9C04-1462B4DBDC5C}">
      <dgm:prSet phldrT="[Metin]"/>
      <dgm:spPr/>
      <dgm:t>
        <a:bodyPr/>
        <a:lstStyle/>
        <a:p>
          <a:r>
            <a:rPr lang="tr-TR" dirty="0"/>
            <a:t>YÖKSİS</a:t>
          </a:r>
        </a:p>
      </dgm:t>
    </dgm:pt>
    <dgm:pt modelId="{FE8E702B-F026-41E8-AAD2-536C526A2FF5}" type="parTrans" cxnId="{F9FD3C14-DFD4-4539-A233-C3A6B068609A}">
      <dgm:prSet/>
      <dgm:spPr/>
      <dgm:t>
        <a:bodyPr/>
        <a:lstStyle/>
        <a:p>
          <a:endParaRPr lang="tr-TR"/>
        </a:p>
      </dgm:t>
    </dgm:pt>
    <dgm:pt modelId="{3F7D7D4D-84C7-4E4A-B381-2CDBAA293D00}" type="sibTrans" cxnId="{F9FD3C14-DFD4-4539-A233-C3A6B068609A}">
      <dgm:prSet/>
      <dgm:spPr/>
      <dgm:t>
        <a:bodyPr/>
        <a:lstStyle/>
        <a:p>
          <a:endParaRPr lang="tr-TR"/>
        </a:p>
      </dgm:t>
    </dgm:pt>
    <dgm:pt modelId="{F045A8C0-B736-4B8D-B25F-3242119B7CCB}" type="pres">
      <dgm:prSet presAssocID="{9590652B-3267-4C80-A9D2-E20D57EF31FE}" presName="Name0" presStyleCnt="0">
        <dgm:presLayoutVars>
          <dgm:chMax val="7"/>
          <dgm:chPref val="7"/>
          <dgm:dir/>
          <dgm:animLvl val="lvl"/>
        </dgm:presLayoutVars>
      </dgm:prSet>
      <dgm:spPr/>
    </dgm:pt>
    <dgm:pt modelId="{44327BAA-76F6-408D-9100-BA21642856B9}" type="pres">
      <dgm:prSet presAssocID="{9AA0899F-B6B3-4295-A72E-00672B6C7EC1}" presName="Accent1" presStyleCnt="0"/>
      <dgm:spPr/>
    </dgm:pt>
    <dgm:pt modelId="{CB83382F-399A-4785-BC8B-66B954A1DBC7}" type="pres">
      <dgm:prSet presAssocID="{9AA0899F-B6B3-4295-A72E-00672B6C7EC1}" presName="Accent" presStyleLbl="node1" presStyleIdx="0" presStyleCnt="2"/>
      <dgm:spPr/>
    </dgm:pt>
    <dgm:pt modelId="{84041B66-4E78-4408-BE38-08711CE3A65D}" type="pres">
      <dgm:prSet presAssocID="{9AA0899F-B6B3-4295-A72E-00672B6C7EC1}" presName="Parent1" presStyleLbl="revTx" presStyleIdx="0" presStyleCnt="2">
        <dgm:presLayoutVars>
          <dgm:chMax val="1"/>
          <dgm:chPref val="1"/>
          <dgm:bulletEnabled val="1"/>
        </dgm:presLayoutVars>
      </dgm:prSet>
      <dgm:spPr/>
    </dgm:pt>
    <dgm:pt modelId="{FFA6BB5F-1291-4C80-8920-DB897D5C2BD6}" type="pres">
      <dgm:prSet presAssocID="{F10A22E5-8DCE-41A2-9C04-1462B4DBDC5C}" presName="Accent2" presStyleCnt="0"/>
      <dgm:spPr/>
    </dgm:pt>
    <dgm:pt modelId="{C75A85A8-DC04-4C6F-93AC-35A1E7F9F5BF}" type="pres">
      <dgm:prSet presAssocID="{F10A22E5-8DCE-41A2-9C04-1462B4DBDC5C}" presName="Accent" presStyleLbl="node1" presStyleIdx="1" presStyleCnt="2" custLinFactNeighborX="-3506"/>
      <dgm:spPr/>
    </dgm:pt>
    <dgm:pt modelId="{26C90664-EC27-48FF-B43D-C6EDC99A440C}" type="pres">
      <dgm:prSet presAssocID="{F10A22E5-8DCE-41A2-9C04-1462B4DBDC5C}" presName="Parent2" presStyleLbl="revTx" presStyleIdx="1" presStyleCnt="2">
        <dgm:presLayoutVars>
          <dgm:chMax val="1"/>
          <dgm:chPref val="1"/>
          <dgm:bulletEnabled val="1"/>
        </dgm:presLayoutVars>
      </dgm:prSet>
      <dgm:spPr/>
    </dgm:pt>
  </dgm:ptLst>
  <dgm:cxnLst>
    <dgm:cxn modelId="{F9FD3C14-DFD4-4539-A233-C3A6B068609A}" srcId="{9590652B-3267-4C80-A9D2-E20D57EF31FE}" destId="{F10A22E5-8DCE-41A2-9C04-1462B4DBDC5C}" srcOrd="1" destOrd="0" parTransId="{FE8E702B-F026-41E8-AAD2-536C526A2FF5}" sibTransId="{3F7D7D4D-84C7-4E4A-B381-2CDBAA293D00}"/>
    <dgm:cxn modelId="{358CFD5E-9190-4689-9E75-FFB62A4855ED}" type="presOf" srcId="{9590652B-3267-4C80-A9D2-E20D57EF31FE}" destId="{F045A8C0-B736-4B8D-B25F-3242119B7CCB}" srcOrd="0" destOrd="0" presId="urn:microsoft.com/office/officeart/2009/layout/CircleArrowProcess"/>
    <dgm:cxn modelId="{6C881A49-1B45-4832-BFA6-D811A284E6BC}" type="presOf" srcId="{9AA0899F-B6B3-4295-A72E-00672B6C7EC1}" destId="{84041B66-4E78-4408-BE38-08711CE3A65D}" srcOrd="0" destOrd="0" presId="urn:microsoft.com/office/officeart/2009/layout/CircleArrowProcess"/>
    <dgm:cxn modelId="{711CB679-0031-4839-B332-E088D6C26F8F}" srcId="{9590652B-3267-4C80-A9D2-E20D57EF31FE}" destId="{9AA0899F-B6B3-4295-A72E-00672B6C7EC1}" srcOrd="0" destOrd="0" parTransId="{71C1A402-074C-4536-B2B5-28D45A69B8F4}" sibTransId="{3285C263-3B70-43D6-8D34-88D5A3B31698}"/>
    <dgm:cxn modelId="{24EC749C-AD27-439D-8933-6E5CCCC558AD}" type="presOf" srcId="{F10A22E5-8DCE-41A2-9C04-1462B4DBDC5C}" destId="{26C90664-EC27-48FF-B43D-C6EDC99A440C}" srcOrd="0" destOrd="0" presId="urn:microsoft.com/office/officeart/2009/layout/CircleArrowProcess"/>
    <dgm:cxn modelId="{2B27B3F5-337D-4A17-B753-39AB507E3EC3}" type="presParOf" srcId="{F045A8C0-B736-4B8D-B25F-3242119B7CCB}" destId="{44327BAA-76F6-408D-9100-BA21642856B9}" srcOrd="0" destOrd="0" presId="urn:microsoft.com/office/officeart/2009/layout/CircleArrowProcess"/>
    <dgm:cxn modelId="{49FEB368-ABFA-4B33-B010-CCAE94EC29DA}" type="presParOf" srcId="{44327BAA-76F6-408D-9100-BA21642856B9}" destId="{CB83382F-399A-4785-BC8B-66B954A1DBC7}" srcOrd="0" destOrd="0" presId="urn:microsoft.com/office/officeart/2009/layout/CircleArrowProcess"/>
    <dgm:cxn modelId="{1DB5BB64-6552-4420-8730-021DB23E85DE}" type="presParOf" srcId="{F045A8C0-B736-4B8D-B25F-3242119B7CCB}" destId="{84041B66-4E78-4408-BE38-08711CE3A65D}" srcOrd="1" destOrd="0" presId="urn:microsoft.com/office/officeart/2009/layout/CircleArrowProcess"/>
    <dgm:cxn modelId="{DE60FC32-AEEE-42E7-8C30-FD628B8C5FCE}" type="presParOf" srcId="{F045A8C0-B736-4B8D-B25F-3242119B7CCB}" destId="{FFA6BB5F-1291-4C80-8920-DB897D5C2BD6}" srcOrd="2" destOrd="0" presId="urn:microsoft.com/office/officeart/2009/layout/CircleArrowProcess"/>
    <dgm:cxn modelId="{DA547E08-3E1C-489F-BA4A-691DEBF8061F}" type="presParOf" srcId="{FFA6BB5F-1291-4C80-8920-DB897D5C2BD6}" destId="{C75A85A8-DC04-4C6F-93AC-35A1E7F9F5BF}" srcOrd="0" destOrd="0" presId="urn:microsoft.com/office/officeart/2009/layout/CircleArrowProcess"/>
    <dgm:cxn modelId="{6C7F9D9B-2358-4A85-9A39-005201E5D3C0}" type="presParOf" srcId="{F045A8C0-B736-4B8D-B25F-3242119B7CCB}" destId="{26C90664-EC27-48FF-B43D-C6EDC99A440C}"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E16643-9EE3-4D49-9C20-4A2B9E34C55F}" type="doc">
      <dgm:prSet loTypeId="urn:microsoft.com/office/officeart/2005/8/layout/radial5" loCatId="cycle" qsTypeId="urn:microsoft.com/office/officeart/2005/8/quickstyle/simple1" qsCatId="simple" csTypeId="urn:microsoft.com/office/officeart/2005/8/colors/colorful4" csCatId="colorful" phldr="1"/>
      <dgm:spPr/>
      <dgm:t>
        <a:bodyPr/>
        <a:lstStyle/>
        <a:p>
          <a:endParaRPr lang="tr-TR"/>
        </a:p>
      </dgm:t>
    </dgm:pt>
    <dgm:pt modelId="{32DF0DCC-066C-4959-90A3-C7F7876E4268}">
      <dgm:prSet phldrT="[Metin]" custT="1"/>
      <dgm:spPr/>
      <dgm:t>
        <a:bodyPr/>
        <a:lstStyle/>
        <a:p>
          <a:r>
            <a:rPr lang="tr-TR" sz="3400" b="1" dirty="0"/>
            <a:t>YÖKSİS</a:t>
          </a:r>
        </a:p>
      </dgm:t>
    </dgm:pt>
    <dgm:pt modelId="{32982948-853D-4BA6-B99A-839A1A2F9798}" type="parTrans" cxnId="{1A93B54B-5B54-459F-8EEC-BB834C01A831}">
      <dgm:prSet/>
      <dgm:spPr/>
      <dgm:t>
        <a:bodyPr/>
        <a:lstStyle/>
        <a:p>
          <a:endParaRPr lang="tr-TR" sz="2400" b="1"/>
        </a:p>
      </dgm:t>
    </dgm:pt>
    <dgm:pt modelId="{94EFAA75-1A27-40B0-8B5D-95F787DC0F93}" type="sibTrans" cxnId="{1A93B54B-5B54-459F-8EEC-BB834C01A831}">
      <dgm:prSet/>
      <dgm:spPr/>
      <dgm:t>
        <a:bodyPr/>
        <a:lstStyle/>
        <a:p>
          <a:endParaRPr lang="tr-TR" sz="2400" b="1"/>
        </a:p>
      </dgm:t>
    </dgm:pt>
    <dgm:pt modelId="{25A07D18-B76C-4471-BDFC-56B3B2A6F3BB}">
      <dgm:prSet phldrT="[Metin]" custT="1"/>
      <dgm:spPr/>
      <dgm:t>
        <a:bodyPr/>
        <a:lstStyle/>
        <a:p>
          <a:r>
            <a:rPr lang="tr-TR" sz="2400" b="1" dirty="0"/>
            <a:t>KYK</a:t>
          </a:r>
        </a:p>
      </dgm:t>
    </dgm:pt>
    <dgm:pt modelId="{5219C218-FA02-4345-9CFD-EA9744EDDE24}" type="parTrans" cxnId="{5ABA5C20-F0AD-4D96-BA05-5C219E59AD49}">
      <dgm:prSet custT="1"/>
      <dgm:spPr/>
      <dgm:t>
        <a:bodyPr/>
        <a:lstStyle/>
        <a:p>
          <a:endParaRPr lang="tr-TR" sz="2400" b="1"/>
        </a:p>
      </dgm:t>
    </dgm:pt>
    <dgm:pt modelId="{1CD6DAFD-3ECD-49A0-91E4-F9875BD395A6}" type="sibTrans" cxnId="{5ABA5C20-F0AD-4D96-BA05-5C219E59AD49}">
      <dgm:prSet/>
      <dgm:spPr/>
      <dgm:t>
        <a:bodyPr/>
        <a:lstStyle/>
        <a:p>
          <a:endParaRPr lang="tr-TR" sz="2400" b="1"/>
        </a:p>
      </dgm:t>
    </dgm:pt>
    <dgm:pt modelId="{11B8A81E-0A58-489A-8439-830F48DCB809}">
      <dgm:prSet phldrT="[Metin]" custT="1"/>
      <dgm:spPr/>
      <dgm:t>
        <a:bodyPr/>
        <a:lstStyle/>
        <a:p>
          <a:r>
            <a:rPr lang="tr-TR" sz="2400" b="1" dirty="0"/>
            <a:t>ÖSYM</a:t>
          </a:r>
        </a:p>
      </dgm:t>
    </dgm:pt>
    <dgm:pt modelId="{4BE80B42-ED7E-4AE9-B1DD-7153AA3E7890}" type="parTrans" cxnId="{CE2CD631-CE57-4ECE-BCFB-71330B13CC78}">
      <dgm:prSet custT="1"/>
      <dgm:spPr/>
      <dgm:t>
        <a:bodyPr/>
        <a:lstStyle/>
        <a:p>
          <a:endParaRPr lang="tr-TR" sz="2400" b="1"/>
        </a:p>
      </dgm:t>
    </dgm:pt>
    <dgm:pt modelId="{72160EAC-C4B5-4E76-B962-30EF721AC6EC}" type="sibTrans" cxnId="{CE2CD631-CE57-4ECE-BCFB-71330B13CC78}">
      <dgm:prSet/>
      <dgm:spPr/>
      <dgm:t>
        <a:bodyPr/>
        <a:lstStyle/>
        <a:p>
          <a:endParaRPr lang="tr-TR" sz="2400" b="1"/>
        </a:p>
      </dgm:t>
    </dgm:pt>
    <dgm:pt modelId="{8F3B05FE-FF4C-4404-8EAB-2BCDA3DCA771}">
      <dgm:prSet phldrT="[Metin]" custT="1"/>
      <dgm:spPr/>
      <dgm:t>
        <a:bodyPr/>
        <a:lstStyle/>
        <a:p>
          <a:r>
            <a:rPr lang="tr-TR" sz="2400" b="1" dirty="0"/>
            <a:t>BELEDİYE</a:t>
          </a:r>
        </a:p>
      </dgm:t>
    </dgm:pt>
    <dgm:pt modelId="{03549468-844D-4AE1-8C18-2C8C752E097E}" type="parTrans" cxnId="{0C2B0FAD-592C-4217-B163-79B3B84DF3F8}">
      <dgm:prSet custT="1"/>
      <dgm:spPr/>
      <dgm:t>
        <a:bodyPr/>
        <a:lstStyle/>
        <a:p>
          <a:endParaRPr lang="tr-TR" sz="2400" b="1"/>
        </a:p>
      </dgm:t>
    </dgm:pt>
    <dgm:pt modelId="{17BD37B9-BDA7-4D40-8F88-904A5F35E469}" type="sibTrans" cxnId="{0C2B0FAD-592C-4217-B163-79B3B84DF3F8}">
      <dgm:prSet/>
      <dgm:spPr/>
      <dgm:t>
        <a:bodyPr/>
        <a:lstStyle/>
        <a:p>
          <a:endParaRPr lang="tr-TR" sz="2400" b="1"/>
        </a:p>
      </dgm:t>
    </dgm:pt>
    <dgm:pt modelId="{7302548D-4FB0-40D4-B780-1B5551111FFF}">
      <dgm:prSet phldrT="[Metin]" custT="1"/>
      <dgm:spPr/>
      <dgm:t>
        <a:bodyPr/>
        <a:lstStyle/>
        <a:p>
          <a:r>
            <a:rPr lang="tr-TR" sz="2400" b="1" dirty="0"/>
            <a:t>E- DEVLET</a:t>
          </a:r>
        </a:p>
      </dgm:t>
    </dgm:pt>
    <dgm:pt modelId="{A055A8CD-8319-4C1F-B4C2-7B766705CB28}" type="parTrans" cxnId="{7329CAC7-90C7-457B-A9D5-EB56171AA90C}">
      <dgm:prSet custT="1"/>
      <dgm:spPr/>
      <dgm:t>
        <a:bodyPr/>
        <a:lstStyle/>
        <a:p>
          <a:endParaRPr lang="tr-TR" sz="2400"/>
        </a:p>
      </dgm:t>
    </dgm:pt>
    <dgm:pt modelId="{D6D97E77-8FEC-40EC-AAA5-12C1BB21CEF6}" type="sibTrans" cxnId="{7329CAC7-90C7-457B-A9D5-EB56171AA90C}">
      <dgm:prSet/>
      <dgm:spPr/>
      <dgm:t>
        <a:bodyPr/>
        <a:lstStyle/>
        <a:p>
          <a:endParaRPr lang="tr-TR" sz="2400"/>
        </a:p>
      </dgm:t>
    </dgm:pt>
    <dgm:pt modelId="{2C26AAD6-4F1D-4F6E-AF20-BC19550C1463}">
      <dgm:prSet phldrT="[Metin]" custT="1"/>
      <dgm:spPr/>
      <dgm:t>
        <a:bodyPr/>
        <a:lstStyle/>
        <a:p>
          <a:r>
            <a:rPr lang="tr-TR" sz="2400" b="1"/>
            <a:t>ASAL</a:t>
          </a:r>
          <a:endParaRPr lang="tr-TR" sz="2400" b="1" dirty="0"/>
        </a:p>
      </dgm:t>
    </dgm:pt>
    <dgm:pt modelId="{96145B8C-68C3-441E-A38C-92600ECB06B1}" type="parTrans" cxnId="{D07BF6C1-127A-46C6-B46D-8F5A0236306A}">
      <dgm:prSet custT="1"/>
      <dgm:spPr/>
      <dgm:t>
        <a:bodyPr/>
        <a:lstStyle/>
        <a:p>
          <a:endParaRPr lang="tr-TR" sz="2400"/>
        </a:p>
      </dgm:t>
    </dgm:pt>
    <dgm:pt modelId="{7C8A0D41-08A3-4D7C-9D85-17D4F26B4F82}" type="sibTrans" cxnId="{D07BF6C1-127A-46C6-B46D-8F5A0236306A}">
      <dgm:prSet/>
      <dgm:spPr/>
      <dgm:t>
        <a:bodyPr/>
        <a:lstStyle/>
        <a:p>
          <a:endParaRPr lang="tr-TR" sz="2400"/>
        </a:p>
      </dgm:t>
    </dgm:pt>
    <dgm:pt modelId="{D8EC518E-9EF8-4BE4-AFA1-7F91CCBB2EF8}" type="pres">
      <dgm:prSet presAssocID="{3CE16643-9EE3-4D49-9C20-4A2B9E34C55F}" presName="Name0" presStyleCnt="0">
        <dgm:presLayoutVars>
          <dgm:chMax val="1"/>
          <dgm:dir/>
          <dgm:animLvl val="ctr"/>
          <dgm:resizeHandles val="exact"/>
        </dgm:presLayoutVars>
      </dgm:prSet>
      <dgm:spPr/>
    </dgm:pt>
    <dgm:pt modelId="{7BBB64F8-AFC9-42D0-806E-3ED3E3A4411C}" type="pres">
      <dgm:prSet presAssocID="{32DF0DCC-066C-4959-90A3-C7F7876E4268}" presName="centerShape" presStyleLbl="node0" presStyleIdx="0" presStyleCnt="1" custScaleX="112478" custScaleY="107747"/>
      <dgm:spPr/>
    </dgm:pt>
    <dgm:pt modelId="{7AB770EF-0542-4E9C-BFDD-A24F022B07DD}" type="pres">
      <dgm:prSet presAssocID="{5219C218-FA02-4345-9CFD-EA9744EDDE24}" presName="parTrans" presStyleLbl="sibTrans2D1" presStyleIdx="0" presStyleCnt="5"/>
      <dgm:spPr/>
    </dgm:pt>
    <dgm:pt modelId="{FE0B2AC6-E184-4190-B634-2626A5F19BCA}" type="pres">
      <dgm:prSet presAssocID="{5219C218-FA02-4345-9CFD-EA9744EDDE24}" presName="connectorText" presStyleLbl="sibTrans2D1" presStyleIdx="0" presStyleCnt="5"/>
      <dgm:spPr/>
    </dgm:pt>
    <dgm:pt modelId="{83C21A1E-F843-4BAA-AE9D-527FCFFFABE7}" type="pres">
      <dgm:prSet presAssocID="{25A07D18-B76C-4471-BDFC-56B3B2A6F3BB}" presName="node" presStyleLbl="node1" presStyleIdx="0" presStyleCnt="5">
        <dgm:presLayoutVars>
          <dgm:bulletEnabled val="1"/>
        </dgm:presLayoutVars>
      </dgm:prSet>
      <dgm:spPr/>
    </dgm:pt>
    <dgm:pt modelId="{6555E97A-C0AA-4733-84D9-E6DFBD06C252}" type="pres">
      <dgm:prSet presAssocID="{4BE80B42-ED7E-4AE9-B1DD-7153AA3E7890}" presName="parTrans" presStyleLbl="sibTrans2D1" presStyleIdx="1" presStyleCnt="5"/>
      <dgm:spPr/>
    </dgm:pt>
    <dgm:pt modelId="{1C073C0B-4D2A-4346-B121-01E25D299137}" type="pres">
      <dgm:prSet presAssocID="{4BE80B42-ED7E-4AE9-B1DD-7153AA3E7890}" presName="connectorText" presStyleLbl="sibTrans2D1" presStyleIdx="1" presStyleCnt="5"/>
      <dgm:spPr/>
    </dgm:pt>
    <dgm:pt modelId="{87E18530-194A-4A6B-8370-B09849DD72F6}" type="pres">
      <dgm:prSet presAssocID="{11B8A81E-0A58-489A-8439-830F48DCB809}" presName="node" presStyleLbl="node1" presStyleIdx="1" presStyleCnt="5">
        <dgm:presLayoutVars>
          <dgm:bulletEnabled val="1"/>
        </dgm:presLayoutVars>
      </dgm:prSet>
      <dgm:spPr/>
    </dgm:pt>
    <dgm:pt modelId="{ACC89DEF-DD37-4588-B306-8AF48B0F9801}" type="pres">
      <dgm:prSet presAssocID="{03549468-844D-4AE1-8C18-2C8C752E097E}" presName="parTrans" presStyleLbl="sibTrans2D1" presStyleIdx="2" presStyleCnt="5"/>
      <dgm:spPr/>
    </dgm:pt>
    <dgm:pt modelId="{A9116436-A5A0-4921-932C-FC18CCA1202F}" type="pres">
      <dgm:prSet presAssocID="{03549468-844D-4AE1-8C18-2C8C752E097E}" presName="connectorText" presStyleLbl="sibTrans2D1" presStyleIdx="2" presStyleCnt="5"/>
      <dgm:spPr/>
    </dgm:pt>
    <dgm:pt modelId="{BDDBEC70-D5ED-4722-93DB-930FC2F2D5B8}" type="pres">
      <dgm:prSet presAssocID="{8F3B05FE-FF4C-4404-8EAB-2BCDA3DCA771}" presName="node" presStyleLbl="node1" presStyleIdx="2" presStyleCnt="5">
        <dgm:presLayoutVars>
          <dgm:bulletEnabled val="1"/>
        </dgm:presLayoutVars>
      </dgm:prSet>
      <dgm:spPr/>
    </dgm:pt>
    <dgm:pt modelId="{A3247722-4DF0-4189-9E10-812C571260E5}" type="pres">
      <dgm:prSet presAssocID="{A055A8CD-8319-4C1F-B4C2-7B766705CB28}" presName="parTrans" presStyleLbl="sibTrans2D1" presStyleIdx="3" presStyleCnt="5"/>
      <dgm:spPr/>
    </dgm:pt>
    <dgm:pt modelId="{D39325E0-0158-4389-99AE-CE0CAC28983D}" type="pres">
      <dgm:prSet presAssocID="{A055A8CD-8319-4C1F-B4C2-7B766705CB28}" presName="connectorText" presStyleLbl="sibTrans2D1" presStyleIdx="3" presStyleCnt="5"/>
      <dgm:spPr/>
    </dgm:pt>
    <dgm:pt modelId="{AE95D8FB-6C09-4052-A18C-9DCD53D33CC2}" type="pres">
      <dgm:prSet presAssocID="{7302548D-4FB0-40D4-B780-1B5551111FFF}" presName="node" presStyleLbl="node1" presStyleIdx="3" presStyleCnt="5" custScaleX="110983" custScaleY="102330">
        <dgm:presLayoutVars>
          <dgm:bulletEnabled val="1"/>
        </dgm:presLayoutVars>
      </dgm:prSet>
      <dgm:spPr/>
    </dgm:pt>
    <dgm:pt modelId="{A211BB0D-7B05-4F35-8685-DC798D2EB0CF}" type="pres">
      <dgm:prSet presAssocID="{96145B8C-68C3-441E-A38C-92600ECB06B1}" presName="parTrans" presStyleLbl="sibTrans2D1" presStyleIdx="4" presStyleCnt="5"/>
      <dgm:spPr/>
    </dgm:pt>
    <dgm:pt modelId="{4E2D8931-6DBE-4CAF-906A-0EA245A00FD7}" type="pres">
      <dgm:prSet presAssocID="{96145B8C-68C3-441E-A38C-92600ECB06B1}" presName="connectorText" presStyleLbl="sibTrans2D1" presStyleIdx="4" presStyleCnt="5"/>
      <dgm:spPr/>
    </dgm:pt>
    <dgm:pt modelId="{0565D812-5A94-4C42-BF8D-DC02FFEF833F}" type="pres">
      <dgm:prSet presAssocID="{2C26AAD6-4F1D-4F6E-AF20-BC19550C1463}" presName="node" presStyleLbl="node1" presStyleIdx="4" presStyleCnt="5">
        <dgm:presLayoutVars>
          <dgm:bulletEnabled val="1"/>
        </dgm:presLayoutVars>
      </dgm:prSet>
      <dgm:spPr/>
    </dgm:pt>
  </dgm:ptLst>
  <dgm:cxnLst>
    <dgm:cxn modelId="{5ABA5C20-F0AD-4D96-BA05-5C219E59AD49}" srcId="{32DF0DCC-066C-4959-90A3-C7F7876E4268}" destId="{25A07D18-B76C-4471-BDFC-56B3B2A6F3BB}" srcOrd="0" destOrd="0" parTransId="{5219C218-FA02-4345-9CFD-EA9744EDDE24}" sibTransId="{1CD6DAFD-3ECD-49A0-91E4-F9875BD395A6}"/>
    <dgm:cxn modelId="{BC214D2B-0B1F-4829-A64D-A9CB4DEC3648}" type="presOf" srcId="{A055A8CD-8319-4C1F-B4C2-7B766705CB28}" destId="{D39325E0-0158-4389-99AE-CE0CAC28983D}" srcOrd="1" destOrd="0" presId="urn:microsoft.com/office/officeart/2005/8/layout/radial5"/>
    <dgm:cxn modelId="{CE2CD631-CE57-4ECE-BCFB-71330B13CC78}" srcId="{32DF0DCC-066C-4959-90A3-C7F7876E4268}" destId="{11B8A81E-0A58-489A-8439-830F48DCB809}" srcOrd="1" destOrd="0" parTransId="{4BE80B42-ED7E-4AE9-B1DD-7153AA3E7890}" sibTransId="{72160EAC-C4B5-4E76-B962-30EF721AC6EC}"/>
    <dgm:cxn modelId="{1A93B54B-5B54-459F-8EEC-BB834C01A831}" srcId="{3CE16643-9EE3-4D49-9C20-4A2B9E34C55F}" destId="{32DF0DCC-066C-4959-90A3-C7F7876E4268}" srcOrd="0" destOrd="0" parTransId="{32982948-853D-4BA6-B99A-839A1A2F9798}" sibTransId="{94EFAA75-1A27-40B0-8B5D-95F787DC0F93}"/>
    <dgm:cxn modelId="{9CF5076E-458E-443B-B3D7-723E89163812}" type="presOf" srcId="{A055A8CD-8319-4C1F-B4C2-7B766705CB28}" destId="{A3247722-4DF0-4189-9E10-812C571260E5}" srcOrd="0" destOrd="0" presId="urn:microsoft.com/office/officeart/2005/8/layout/radial5"/>
    <dgm:cxn modelId="{39384272-2564-4DD4-B4F0-532392AB0740}" type="presOf" srcId="{3CE16643-9EE3-4D49-9C20-4A2B9E34C55F}" destId="{D8EC518E-9EF8-4BE4-AFA1-7F91CCBB2EF8}" srcOrd="0" destOrd="0" presId="urn:microsoft.com/office/officeart/2005/8/layout/radial5"/>
    <dgm:cxn modelId="{47CE5656-277D-40A8-8874-336A7CAE7657}" type="presOf" srcId="{96145B8C-68C3-441E-A38C-92600ECB06B1}" destId="{A211BB0D-7B05-4F35-8685-DC798D2EB0CF}" srcOrd="0" destOrd="0" presId="urn:microsoft.com/office/officeart/2005/8/layout/radial5"/>
    <dgm:cxn modelId="{1F7A6D57-1DEF-48B9-A4A0-B6D89024705E}" type="presOf" srcId="{2C26AAD6-4F1D-4F6E-AF20-BC19550C1463}" destId="{0565D812-5A94-4C42-BF8D-DC02FFEF833F}" srcOrd="0" destOrd="0" presId="urn:microsoft.com/office/officeart/2005/8/layout/radial5"/>
    <dgm:cxn modelId="{D0E68483-01FC-4339-92EF-18F7B0989311}" type="presOf" srcId="{8F3B05FE-FF4C-4404-8EAB-2BCDA3DCA771}" destId="{BDDBEC70-D5ED-4722-93DB-930FC2F2D5B8}" srcOrd="0" destOrd="0" presId="urn:microsoft.com/office/officeart/2005/8/layout/radial5"/>
    <dgm:cxn modelId="{812AE987-93F0-4A21-B4FF-AE43580F79D2}" type="presOf" srcId="{5219C218-FA02-4345-9CFD-EA9744EDDE24}" destId="{7AB770EF-0542-4E9C-BFDD-A24F022B07DD}" srcOrd="0" destOrd="0" presId="urn:microsoft.com/office/officeart/2005/8/layout/radial5"/>
    <dgm:cxn modelId="{2CF1E089-3671-4777-9552-FD7A125AED9F}" type="presOf" srcId="{4BE80B42-ED7E-4AE9-B1DD-7153AA3E7890}" destId="{6555E97A-C0AA-4733-84D9-E6DFBD06C252}" srcOrd="0" destOrd="0" presId="urn:microsoft.com/office/officeart/2005/8/layout/radial5"/>
    <dgm:cxn modelId="{B45403A6-693B-479A-83C6-7572CB32C475}" type="presOf" srcId="{96145B8C-68C3-441E-A38C-92600ECB06B1}" destId="{4E2D8931-6DBE-4CAF-906A-0EA245A00FD7}" srcOrd="1" destOrd="0" presId="urn:microsoft.com/office/officeart/2005/8/layout/radial5"/>
    <dgm:cxn modelId="{0C2B0FAD-592C-4217-B163-79B3B84DF3F8}" srcId="{32DF0DCC-066C-4959-90A3-C7F7876E4268}" destId="{8F3B05FE-FF4C-4404-8EAB-2BCDA3DCA771}" srcOrd="2" destOrd="0" parTransId="{03549468-844D-4AE1-8C18-2C8C752E097E}" sibTransId="{17BD37B9-BDA7-4D40-8F88-904A5F35E469}"/>
    <dgm:cxn modelId="{3E610CB7-35D0-481E-98B3-CDCBF2E6A3B5}" type="presOf" srcId="{32DF0DCC-066C-4959-90A3-C7F7876E4268}" destId="{7BBB64F8-AFC9-42D0-806E-3ED3E3A4411C}" srcOrd="0" destOrd="0" presId="urn:microsoft.com/office/officeart/2005/8/layout/radial5"/>
    <dgm:cxn modelId="{D07BF6C1-127A-46C6-B46D-8F5A0236306A}" srcId="{32DF0DCC-066C-4959-90A3-C7F7876E4268}" destId="{2C26AAD6-4F1D-4F6E-AF20-BC19550C1463}" srcOrd="4" destOrd="0" parTransId="{96145B8C-68C3-441E-A38C-92600ECB06B1}" sibTransId="{7C8A0D41-08A3-4D7C-9D85-17D4F26B4F82}"/>
    <dgm:cxn modelId="{7329CAC7-90C7-457B-A9D5-EB56171AA90C}" srcId="{32DF0DCC-066C-4959-90A3-C7F7876E4268}" destId="{7302548D-4FB0-40D4-B780-1B5551111FFF}" srcOrd="3" destOrd="0" parTransId="{A055A8CD-8319-4C1F-B4C2-7B766705CB28}" sibTransId="{D6D97E77-8FEC-40EC-AAA5-12C1BB21CEF6}"/>
    <dgm:cxn modelId="{00F79ECC-2D79-43CD-8F54-740A2DE574BC}" type="presOf" srcId="{7302548D-4FB0-40D4-B780-1B5551111FFF}" destId="{AE95D8FB-6C09-4052-A18C-9DCD53D33CC2}" srcOrd="0" destOrd="0" presId="urn:microsoft.com/office/officeart/2005/8/layout/radial5"/>
    <dgm:cxn modelId="{9CE016D4-4CCC-417D-A4B6-214C688B977C}" type="presOf" srcId="{11B8A81E-0A58-489A-8439-830F48DCB809}" destId="{87E18530-194A-4A6B-8370-B09849DD72F6}" srcOrd="0" destOrd="0" presId="urn:microsoft.com/office/officeart/2005/8/layout/radial5"/>
    <dgm:cxn modelId="{5EBDB2D5-A676-4E3F-9795-1FC20C8D7999}" type="presOf" srcId="{03549468-844D-4AE1-8C18-2C8C752E097E}" destId="{A9116436-A5A0-4921-932C-FC18CCA1202F}" srcOrd="1" destOrd="0" presId="urn:microsoft.com/office/officeart/2005/8/layout/radial5"/>
    <dgm:cxn modelId="{BB0190D6-533F-470A-9663-CC31F7698290}" type="presOf" srcId="{25A07D18-B76C-4471-BDFC-56B3B2A6F3BB}" destId="{83C21A1E-F843-4BAA-AE9D-527FCFFFABE7}" srcOrd="0" destOrd="0" presId="urn:microsoft.com/office/officeart/2005/8/layout/radial5"/>
    <dgm:cxn modelId="{261DD1F3-D6FF-4C2A-B184-DA2DF7AA698C}" type="presOf" srcId="{03549468-844D-4AE1-8C18-2C8C752E097E}" destId="{ACC89DEF-DD37-4588-B306-8AF48B0F9801}" srcOrd="0" destOrd="0" presId="urn:microsoft.com/office/officeart/2005/8/layout/radial5"/>
    <dgm:cxn modelId="{34EC50FB-227E-4FDD-BEFD-10E99C373693}" type="presOf" srcId="{5219C218-FA02-4345-9CFD-EA9744EDDE24}" destId="{FE0B2AC6-E184-4190-B634-2626A5F19BCA}" srcOrd="1" destOrd="0" presId="urn:microsoft.com/office/officeart/2005/8/layout/radial5"/>
    <dgm:cxn modelId="{C0CD4EFC-C9E2-4F50-9F25-89E68840A22F}" type="presOf" srcId="{4BE80B42-ED7E-4AE9-B1DD-7153AA3E7890}" destId="{1C073C0B-4D2A-4346-B121-01E25D299137}" srcOrd="1" destOrd="0" presId="urn:microsoft.com/office/officeart/2005/8/layout/radial5"/>
    <dgm:cxn modelId="{4F3CBA78-88A6-4BC9-A4D8-4CD60350A04C}" type="presParOf" srcId="{D8EC518E-9EF8-4BE4-AFA1-7F91CCBB2EF8}" destId="{7BBB64F8-AFC9-42D0-806E-3ED3E3A4411C}" srcOrd="0" destOrd="0" presId="urn:microsoft.com/office/officeart/2005/8/layout/radial5"/>
    <dgm:cxn modelId="{BFF31590-55B6-4588-8DF4-E1235F55E088}" type="presParOf" srcId="{D8EC518E-9EF8-4BE4-AFA1-7F91CCBB2EF8}" destId="{7AB770EF-0542-4E9C-BFDD-A24F022B07DD}" srcOrd="1" destOrd="0" presId="urn:microsoft.com/office/officeart/2005/8/layout/radial5"/>
    <dgm:cxn modelId="{DE54D775-5839-41F8-BAB2-CB87EC5A51EA}" type="presParOf" srcId="{7AB770EF-0542-4E9C-BFDD-A24F022B07DD}" destId="{FE0B2AC6-E184-4190-B634-2626A5F19BCA}" srcOrd="0" destOrd="0" presId="urn:microsoft.com/office/officeart/2005/8/layout/radial5"/>
    <dgm:cxn modelId="{DC1B6B8B-A1A7-4872-B8BD-6997E37D29CE}" type="presParOf" srcId="{D8EC518E-9EF8-4BE4-AFA1-7F91CCBB2EF8}" destId="{83C21A1E-F843-4BAA-AE9D-527FCFFFABE7}" srcOrd="2" destOrd="0" presId="urn:microsoft.com/office/officeart/2005/8/layout/radial5"/>
    <dgm:cxn modelId="{11313A82-A4D5-4E85-8C67-B95753AA77FC}" type="presParOf" srcId="{D8EC518E-9EF8-4BE4-AFA1-7F91CCBB2EF8}" destId="{6555E97A-C0AA-4733-84D9-E6DFBD06C252}" srcOrd="3" destOrd="0" presId="urn:microsoft.com/office/officeart/2005/8/layout/radial5"/>
    <dgm:cxn modelId="{32D892D0-4C58-441D-B56B-5C507399B3A1}" type="presParOf" srcId="{6555E97A-C0AA-4733-84D9-E6DFBD06C252}" destId="{1C073C0B-4D2A-4346-B121-01E25D299137}" srcOrd="0" destOrd="0" presId="urn:microsoft.com/office/officeart/2005/8/layout/radial5"/>
    <dgm:cxn modelId="{A233E3B1-F6FE-440F-8F18-EA358FDCB317}" type="presParOf" srcId="{D8EC518E-9EF8-4BE4-AFA1-7F91CCBB2EF8}" destId="{87E18530-194A-4A6B-8370-B09849DD72F6}" srcOrd="4" destOrd="0" presId="urn:microsoft.com/office/officeart/2005/8/layout/radial5"/>
    <dgm:cxn modelId="{1ADD9C9F-BA25-41C0-ADC1-7CB3BCE0CA47}" type="presParOf" srcId="{D8EC518E-9EF8-4BE4-AFA1-7F91CCBB2EF8}" destId="{ACC89DEF-DD37-4588-B306-8AF48B0F9801}" srcOrd="5" destOrd="0" presId="urn:microsoft.com/office/officeart/2005/8/layout/radial5"/>
    <dgm:cxn modelId="{0AB5B40C-0622-4E88-A157-9AAFED7A8F37}" type="presParOf" srcId="{ACC89DEF-DD37-4588-B306-8AF48B0F9801}" destId="{A9116436-A5A0-4921-932C-FC18CCA1202F}" srcOrd="0" destOrd="0" presId="urn:microsoft.com/office/officeart/2005/8/layout/radial5"/>
    <dgm:cxn modelId="{7892B655-9296-4757-B145-0265647D93BE}" type="presParOf" srcId="{D8EC518E-9EF8-4BE4-AFA1-7F91CCBB2EF8}" destId="{BDDBEC70-D5ED-4722-93DB-930FC2F2D5B8}" srcOrd="6" destOrd="0" presId="urn:microsoft.com/office/officeart/2005/8/layout/radial5"/>
    <dgm:cxn modelId="{41B2E8E4-63B2-4C12-975D-49CA48705066}" type="presParOf" srcId="{D8EC518E-9EF8-4BE4-AFA1-7F91CCBB2EF8}" destId="{A3247722-4DF0-4189-9E10-812C571260E5}" srcOrd="7" destOrd="0" presId="urn:microsoft.com/office/officeart/2005/8/layout/radial5"/>
    <dgm:cxn modelId="{9EE6A3F1-AA11-4263-8522-86ABF10151CD}" type="presParOf" srcId="{A3247722-4DF0-4189-9E10-812C571260E5}" destId="{D39325E0-0158-4389-99AE-CE0CAC28983D}" srcOrd="0" destOrd="0" presId="urn:microsoft.com/office/officeart/2005/8/layout/radial5"/>
    <dgm:cxn modelId="{740FDCF2-06F3-43F4-B6C8-E9C8F20FA146}" type="presParOf" srcId="{D8EC518E-9EF8-4BE4-AFA1-7F91CCBB2EF8}" destId="{AE95D8FB-6C09-4052-A18C-9DCD53D33CC2}" srcOrd="8" destOrd="0" presId="urn:microsoft.com/office/officeart/2005/8/layout/radial5"/>
    <dgm:cxn modelId="{2FF37B26-8DAA-4018-8128-7AC25B2454AC}" type="presParOf" srcId="{D8EC518E-9EF8-4BE4-AFA1-7F91CCBB2EF8}" destId="{A211BB0D-7B05-4F35-8685-DC798D2EB0CF}" srcOrd="9" destOrd="0" presId="urn:microsoft.com/office/officeart/2005/8/layout/radial5"/>
    <dgm:cxn modelId="{F4E47202-9811-4627-9C89-3F0D0CF40D20}" type="presParOf" srcId="{A211BB0D-7B05-4F35-8685-DC798D2EB0CF}" destId="{4E2D8931-6DBE-4CAF-906A-0EA245A00FD7}" srcOrd="0" destOrd="0" presId="urn:microsoft.com/office/officeart/2005/8/layout/radial5"/>
    <dgm:cxn modelId="{019BFC0B-2C69-4905-82F7-A3881F337B3E}" type="presParOf" srcId="{D8EC518E-9EF8-4BE4-AFA1-7F91CCBB2EF8}" destId="{0565D812-5A94-4C42-BF8D-DC02FFEF833F}"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ED32E9-3E3C-424D-8CE2-CC83B2D54BD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tr-TR"/>
        </a:p>
      </dgm:t>
    </dgm:pt>
    <dgm:pt modelId="{ABC1F90A-BD36-4D2E-8924-981B0B5E09E6}">
      <dgm:prSet phldrT="[Metin]" custT="1"/>
      <dgm:spPr/>
      <dgm:t>
        <a:bodyPr/>
        <a:lstStyle/>
        <a:p>
          <a:r>
            <a:rPr lang="tr-TR" sz="2400" dirty="0"/>
            <a:t>Devam</a:t>
          </a:r>
        </a:p>
      </dgm:t>
    </dgm:pt>
    <dgm:pt modelId="{3929D304-3169-421A-BAC7-482DC31B7148}" type="parTrans" cxnId="{2BB9695C-7702-425C-94AE-1FB911BCA9AD}">
      <dgm:prSet/>
      <dgm:spPr/>
      <dgm:t>
        <a:bodyPr/>
        <a:lstStyle/>
        <a:p>
          <a:endParaRPr lang="tr-TR" sz="2400"/>
        </a:p>
      </dgm:t>
    </dgm:pt>
    <dgm:pt modelId="{3ADA9B86-219C-423E-8B4D-A22A9DEF40DB}" type="sibTrans" cxnId="{2BB9695C-7702-425C-94AE-1FB911BCA9AD}">
      <dgm:prSet/>
      <dgm:spPr/>
      <dgm:t>
        <a:bodyPr/>
        <a:lstStyle/>
        <a:p>
          <a:endParaRPr lang="tr-TR" sz="2400"/>
        </a:p>
      </dgm:t>
    </dgm:pt>
    <dgm:pt modelId="{390A9F68-3641-4902-A268-2CCB59DA8AD5}">
      <dgm:prSet phldrT="[Metin]" custT="1"/>
      <dgm:spPr/>
      <dgm:t>
        <a:bodyPr/>
        <a:lstStyle/>
        <a:p>
          <a:r>
            <a:rPr lang="tr-TR" sz="2400" dirty="0"/>
            <a:t>Vize (Ara Sınav) </a:t>
          </a:r>
          <a:r>
            <a:rPr lang="tr-TR" sz="2400" dirty="0">
              <a:solidFill>
                <a:srgbClr val="00B050"/>
              </a:solidFill>
            </a:rPr>
            <a:t>40 </a:t>
          </a:r>
          <a:r>
            <a:rPr lang="tr-TR" sz="2400" dirty="0"/>
            <a:t>x 0,4 = </a:t>
          </a:r>
          <a:r>
            <a:rPr lang="tr-TR" sz="2400" dirty="0">
              <a:solidFill>
                <a:srgbClr val="FF0000"/>
              </a:solidFill>
            </a:rPr>
            <a:t>16</a:t>
          </a:r>
        </a:p>
      </dgm:t>
    </dgm:pt>
    <dgm:pt modelId="{3476BDA4-B716-4CB1-9AF8-2FD8CDF284B0}" type="parTrans" cxnId="{F14F590F-9EF1-4FC9-A412-D372308F4042}">
      <dgm:prSet/>
      <dgm:spPr/>
      <dgm:t>
        <a:bodyPr/>
        <a:lstStyle/>
        <a:p>
          <a:endParaRPr lang="tr-TR" sz="2400"/>
        </a:p>
      </dgm:t>
    </dgm:pt>
    <dgm:pt modelId="{5B0DD128-3754-4160-95B7-EBB45D4E16E2}" type="sibTrans" cxnId="{F14F590F-9EF1-4FC9-A412-D372308F4042}">
      <dgm:prSet/>
      <dgm:spPr/>
      <dgm:t>
        <a:bodyPr/>
        <a:lstStyle/>
        <a:p>
          <a:endParaRPr lang="tr-TR" sz="2400"/>
        </a:p>
      </dgm:t>
    </dgm:pt>
    <dgm:pt modelId="{37C0A32A-541B-4DC9-A315-21A821CB6B7C}">
      <dgm:prSet phldrT="[Metin]" custT="1"/>
      <dgm:spPr/>
      <dgm:t>
        <a:bodyPr/>
        <a:lstStyle/>
        <a:p>
          <a:r>
            <a:rPr lang="tr-TR" sz="2400" dirty="0"/>
            <a:t>Final / Bütünleme </a:t>
          </a:r>
          <a:r>
            <a:rPr lang="tr-TR" sz="2400" dirty="0">
              <a:solidFill>
                <a:srgbClr val="00B050"/>
              </a:solidFill>
            </a:rPr>
            <a:t>60 </a:t>
          </a:r>
          <a:r>
            <a:rPr lang="tr-TR" sz="2400" dirty="0"/>
            <a:t>x 0,6 =</a:t>
          </a:r>
          <a:r>
            <a:rPr lang="tr-TR" sz="2400" dirty="0">
              <a:solidFill>
                <a:srgbClr val="FF0000"/>
              </a:solidFill>
            </a:rPr>
            <a:t>36</a:t>
          </a:r>
        </a:p>
      </dgm:t>
    </dgm:pt>
    <dgm:pt modelId="{0C55C722-5AAD-4F67-98C0-12DF92F15600}" type="parTrans" cxnId="{764EEEE0-24C5-4C42-A2A1-CDEB50E87382}">
      <dgm:prSet/>
      <dgm:spPr/>
      <dgm:t>
        <a:bodyPr/>
        <a:lstStyle/>
        <a:p>
          <a:endParaRPr lang="tr-TR" sz="2400"/>
        </a:p>
      </dgm:t>
    </dgm:pt>
    <dgm:pt modelId="{B7C00CAD-9AE0-4947-83AF-99553DC2DAF7}" type="sibTrans" cxnId="{764EEEE0-24C5-4C42-A2A1-CDEB50E87382}">
      <dgm:prSet/>
      <dgm:spPr/>
      <dgm:t>
        <a:bodyPr/>
        <a:lstStyle/>
        <a:p>
          <a:endParaRPr lang="tr-TR" sz="2400"/>
        </a:p>
      </dgm:t>
    </dgm:pt>
    <dgm:pt modelId="{0516FA08-7CAD-4712-8B8D-0CF1864ED974}">
      <dgm:prSet phldrT="[Metin]" custT="1"/>
      <dgm:spPr/>
      <dgm:t>
        <a:bodyPr/>
        <a:lstStyle/>
        <a:p>
          <a:r>
            <a:rPr lang="tr-TR" sz="2400" dirty="0"/>
            <a:t>Ders Başarı Notu</a:t>
          </a:r>
        </a:p>
        <a:p>
          <a:r>
            <a:rPr lang="tr-TR" sz="2400" dirty="0"/>
            <a:t>16 + 36 = </a:t>
          </a:r>
          <a:r>
            <a:rPr lang="tr-TR" sz="2400" dirty="0">
              <a:solidFill>
                <a:srgbClr val="FF0000"/>
              </a:solidFill>
            </a:rPr>
            <a:t>52</a:t>
          </a:r>
        </a:p>
      </dgm:t>
    </dgm:pt>
    <dgm:pt modelId="{34C924E6-B265-4DDD-AFD1-4642E158D0C8}" type="parTrans" cxnId="{A6678458-45D8-43BE-9142-71486D97ACBB}">
      <dgm:prSet/>
      <dgm:spPr/>
      <dgm:t>
        <a:bodyPr/>
        <a:lstStyle/>
        <a:p>
          <a:endParaRPr lang="tr-TR" sz="2400"/>
        </a:p>
      </dgm:t>
    </dgm:pt>
    <dgm:pt modelId="{7F28A1E7-ACF5-4186-99B6-D490A6EB1ACA}" type="sibTrans" cxnId="{A6678458-45D8-43BE-9142-71486D97ACBB}">
      <dgm:prSet/>
      <dgm:spPr/>
      <dgm:t>
        <a:bodyPr/>
        <a:lstStyle/>
        <a:p>
          <a:endParaRPr lang="tr-TR" sz="2400"/>
        </a:p>
      </dgm:t>
    </dgm:pt>
    <dgm:pt modelId="{C4DCCADB-5F83-4C40-BD7E-097623C3001E}">
      <dgm:prSet phldrT="[Metin]" custT="1"/>
      <dgm:spPr/>
      <dgm:t>
        <a:bodyPr/>
        <a:lstStyle/>
        <a:p>
          <a:r>
            <a:rPr lang="tr-TR" sz="2400" dirty="0"/>
            <a:t>Harf Notu DD </a:t>
          </a:r>
          <a:r>
            <a:rPr lang="tr-TR" sz="2400" dirty="0">
              <a:sym typeface="Wingdings" panose="05000000000000000000" pitchFamily="2" charset="2"/>
            </a:rPr>
            <a:t>CB</a:t>
          </a:r>
          <a:endParaRPr lang="tr-TR" sz="2400" dirty="0"/>
        </a:p>
      </dgm:t>
    </dgm:pt>
    <dgm:pt modelId="{FA1D28AD-85E1-407E-A806-6FC848121692}" type="parTrans" cxnId="{7568794D-9EF3-4AE0-B795-C4EBECE961A6}">
      <dgm:prSet/>
      <dgm:spPr/>
      <dgm:t>
        <a:bodyPr/>
        <a:lstStyle/>
        <a:p>
          <a:endParaRPr lang="tr-TR" sz="2400"/>
        </a:p>
      </dgm:t>
    </dgm:pt>
    <dgm:pt modelId="{DDC50CFC-E42D-470F-8A35-2EC08766F67E}" type="sibTrans" cxnId="{7568794D-9EF3-4AE0-B795-C4EBECE961A6}">
      <dgm:prSet/>
      <dgm:spPr/>
      <dgm:t>
        <a:bodyPr/>
        <a:lstStyle/>
        <a:p>
          <a:endParaRPr lang="tr-TR" sz="2400"/>
        </a:p>
      </dgm:t>
    </dgm:pt>
    <dgm:pt modelId="{BBDDF043-5D89-46C1-8D1E-1B0D8BFD6A6B}" type="pres">
      <dgm:prSet presAssocID="{20ED32E9-3E3C-424D-8CE2-CC83B2D54BD0}" presName="cycle" presStyleCnt="0">
        <dgm:presLayoutVars>
          <dgm:dir/>
          <dgm:resizeHandles val="exact"/>
        </dgm:presLayoutVars>
      </dgm:prSet>
      <dgm:spPr/>
    </dgm:pt>
    <dgm:pt modelId="{3E1256AA-CBBA-47A6-A353-57638D30D83E}" type="pres">
      <dgm:prSet presAssocID="{ABC1F90A-BD36-4D2E-8924-981B0B5E09E6}" presName="dummy" presStyleCnt="0"/>
      <dgm:spPr/>
    </dgm:pt>
    <dgm:pt modelId="{DEF51180-4A96-40B4-ACC8-1BD1F34C92E3}" type="pres">
      <dgm:prSet presAssocID="{ABC1F90A-BD36-4D2E-8924-981B0B5E09E6}" presName="node" presStyleLbl="revTx" presStyleIdx="0" presStyleCnt="5">
        <dgm:presLayoutVars>
          <dgm:bulletEnabled val="1"/>
        </dgm:presLayoutVars>
      </dgm:prSet>
      <dgm:spPr/>
    </dgm:pt>
    <dgm:pt modelId="{DBC2E6A4-1ABF-44B0-9ED3-A6B52A95EE6A}" type="pres">
      <dgm:prSet presAssocID="{3ADA9B86-219C-423E-8B4D-A22A9DEF40DB}" presName="sibTrans" presStyleLbl="node1" presStyleIdx="0" presStyleCnt="5"/>
      <dgm:spPr/>
    </dgm:pt>
    <dgm:pt modelId="{FD7394B9-5EC6-4F30-A3CF-8145D43D580A}" type="pres">
      <dgm:prSet presAssocID="{390A9F68-3641-4902-A268-2CCB59DA8AD5}" presName="dummy" presStyleCnt="0"/>
      <dgm:spPr/>
    </dgm:pt>
    <dgm:pt modelId="{A7FF1468-04D4-40D6-AAA0-583E79B1C70A}" type="pres">
      <dgm:prSet presAssocID="{390A9F68-3641-4902-A268-2CCB59DA8AD5}" presName="node" presStyleLbl="revTx" presStyleIdx="1" presStyleCnt="5" custScaleX="172493">
        <dgm:presLayoutVars>
          <dgm:bulletEnabled val="1"/>
        </dgm:presLayoutVars>
      </dgm:prSet>
      <dgm:spPr/>
    </dgm:pt>
    <dgm:pt modelId="{5550B834-CD02-4FC3-8C71-7BA25695410C}" type="pres">
      <dgm:prSet presAssocID="{5B0DD128-3754-4160-95B7-EBB45D4E16E2}" presName="sibTrans" presStyleLbl="node1" presStyleIdx="1" presStyleCnt="5"/>
      <dgm:spPr/>
    </dgm:pt>
    <dgm:pt modelId="{8C3ADB2C-E2A7-4DB4-84F2-D150E9F1AA18}" type="pres">
      <dgm:prSet presAssocID="{37C0A32A-541B-4DC9-A315-21A821CB6B7C}" presName="dummy" presStyleCnt="0"/>
      <dgm:spPr/>
    </dgm:pt>
    <dgm:pt modelId="{17AE4E90-5AD8-4F5F-8BC2-C89BA57994FB}" type="pres">
      <dgm:prSet presAssocID="{37C0A32A-541B-4DC9-A315-21A821CB6B7C}" presName="node" presStyleLbl="revTx" presStyleIdx="2" presStyleCnt="5" custScaleX="143234">
        <dgm:presLayoutVars>
          <dgm:bulletEnabled val="1"/>
        </dgm:presLayoutVars>
      </dgm:prSet>
      <dgm:spPr/>
    </dgm:pt>
    <dgm:pt modelId="{831418F1-8B4C-4041-9836-F77F209299B3}" type="pres">
      <dgm:prSet presAssocID="{B7C00CAD-9AE0-4947-83AF-99553DC2DAF7}" presName="sibTrans" presStyleLbl="node1" presStyleIdx="2" presStyleCnt="5"/>
      <dgm:spPr/>
    </dgm:pt>
    <dgm:pt modelId="{E244D974-EACC-4767-B614-81ABE677F24F}" type="pres">
      <dgm:prSet presAssocID="{0516FA08-7CAD-4712-8B8D-0CF1864ED974}" presName="dummy" presStyleCnt="0"/>
      <dgm:spPr/>
    </dgm:pt>
    <dgm:pt modelId="{3F056AA6-B935-4E60-B213-AD0CE8F8D774}" type="pres">
      <dgm:prSet presAssocID="{0516FA08-7CAD-4712-8B8D-0CF1864ED974}" presName="node" presStyleLbl="revTx" presStyleIdx="3" presStyleCnt="5" custScaleX="190835">
        <dgm:presLayoutVars>
          <dgm:bulletEnabled val="1"/>
        </dgm:presLayoutVars>
      </dgm:prSet>
      <dgm:spPr/>
    </dgm:pt>
    <dgm:pt modelId="{67F7AA56-351A-428F-86D5-FD9E0B8F839E}" type="pres">
      <dgm:prSet presAssocID="{7F28A1E7-ACF5-4186-99B6-D490A6EB1ACA}" presName="sibTrans" presStyleLbl="node1" presStyleIdx="3" presStyleCnt="5"/>
      <dgm:spPr/>
    </dgm:pt>
    <dgm:pt modelId="{53216614-B0F6-4521-8273-7DD382BEEB7C}" type="pres">
      <dgm:prSet presAssocID="{C4DCCADB-5F83-4C40-BD7E-097623C3001E}" presName="dummy" presStyleCnt="0"/>
      <dgm:spPr/>
    </dgm:pt>
    <dgm:pt modelId="{F254CBC1-14F8-42FC-8F39-6413D6B7997C}" type="pres">
      <dgm:prSet presAssocID="{C4DCCADB-5F83-4C40-BD7E-097623C3001E}" presName="node" presStyleLbl="revTx" presStyleIdx="4" presStyleCnt="5" custScaleX="129581" custScaleY="53413">
        <dgm:presLayoutVars>
          <dgm:bulletEnabled val="1"/>
        </dgm:presLayoutVars>
      </dgm:prSet>
      <dgm:spPr/>
    </dgm:pt>
    <dgm:pt modelId="{BE49F4C0-986F-497F-AF1B-F66F115BC43C}" type="pres">
      <dgm:prSet presAssocID="{DDC50CFC-E42D-470F-8A35-2EC08766F67E}" presName="sibTrans" presStyleLbl="node1" presStyleIdx="4" presStyleCnt="5"/>
      <dgm:spPr/>
    </dgm:pt>
  </dgm:ptLst>
  <dgm:cxnLst>
    <dgm:cxn modelId="{F14F590F-9EF1-4FC9-A412-D372308F4042}" srcId="{20ED32E9-3E3C-424D-8CE2-CC83B2D54BD0}" destId="{390A9F68-3641-4902-A268-2CCB59DA8AD5}" srcOrd="1" destOrd="0" parTransId="{3476BDA4-B716-4CB1-9AF8-2FD8CDF284B0}" sibTransId="{5B0DD128-3754-4160-95B7-EBB45D4E16E2}"/>
    <dgm:cxn modelId="{59C88416-AEAC-40C9-9B97-2EB04A8A2528}" type="presOf" srcId="{390A9F68-3641-4902-A268-2CCB59DA8AD5}" destId="{A7FF1468-04D4-40D6-AAA0-583E79B1C70A}" srcOrd="0" destOrd="0" presId="urn:microsoft.com/office/officeart/2005/8/layout/cycle1"/>
    <dgm:cxn modelId="{E8ACD634-2F3C-40E5-92EF-5C9D75A4CD6E}" type="presOf" srcId="{3ADA9B86-219C-423E-8B4D-A22A9DEF40DB}" destId="{DBC2E6A4-1ABF-44B0-9ED3-A6B52A95EE6A}" srcOrd="0" destOrd="0" presId="urn:microsoft.com/office/officeart/2005/8/layout/cycle1"/>
    <dgm:cxn modelId="{5C61213C-E66C-42D9-ABD5-DA4C0EBA9221}" type="presOf" srcId="{ABC1F90A-BD36-4D2E-8924-981B0B5E09E6}" destId="{DEF51180-4A96-40B4-ACC8-1BD1F34C92E3}" srcOrd="0" destOrd="0" presId="urn:microsoft.com/office/officeart/2005/8/layout/cycle1"/>
    <dgm:cxn modelId="{2BB9695C-7702-425C-94AE-1FB911BCA9AD}" srcId="{20ED32E9-3E3C-424D-8CE2-CC83B2D54BD0}" destId="{ABC1F90A-BD36-4D2E-8924-981B0B5E09E6}" srcOrd="0" destOrd="0" parTransId="{3929D304-3169-421A-BAC7-482DC31B7148}" sibTransId="{3ADA9B86-219C-423E-8B4D-A22A9DEF40DB}"/>
    <dgm:cxn modelId="{FA6FDE49-83B3-47DC-B456-AD1CF6E99FC1}" type="presOf" srcId="{37C0A32A-541B-4DC9-A315-21A821CB6B7C}" destId="{17AE4E90-5AD8-4F5F-8BC2-C89BA57994FB}" srcOrd="0" destOrd="0" presId="urn:microsoft.com/office/officeart/2005/8/layout/cycle1"/>
    <dgm:cxn modelId="{7568794D-9EF3-4AE0-B795-C4EBECE961A6}" srcId="{20ED32E9-3E3C-424D-8CE2-CC83B2D54BD0}" destId="{C4DCCADB-5F83-4C40-BD7E-097623C3001E}" srcOrd="4" destOrd="0" parTransId="{FA1D28AD-85E1-407E-A806-6FC848121692}" sibTransId="{DDC50CFC-E42D-470F-8A35-2EC08766F67E}"/>
    <dgm:cxn modelId="{A6678458-45D8-43BE-9142-71486D97ACBB}" srcId="{20ED32E9-3E3C-424D-8CE2-CC83B2D54BD0}" destId="{0516FA08-7CAD-4712-8B8D-0CF1864ED974}" srcOrd="3" destOrd="0" parTransId="{34C924E6-B265-4DDD-AFD1-4642E158D0C8}" sibTransId="{7F28A1E7-ACF5-4186-99B6-D490A6EB1ACA}"/>
    <dgm:cxn modelId="{C597FB92-7F24-4AE0-9270-8BE762475676}" type="presOf" srcId="{7F28A1E7-ACF5-4186-99B6-D490A6EB1ACA}" destId="{67F7AA56-351A-428F-86D5-FD9E0B8F839E}" srcOrd="0" destOrd="0" presId="urn:microsoft.com/office/officeart/2005/8/layout/cycle1"/>
    <dgm:cxn modelId="{40CCC493-1874-498A-93E6-FCBEC82D9A57}" type="presOf" srcId="{5B0DD128-3754-4160-95B7-EBB45D4E16E2}" destId="{5550B834-CD02-4FC3-8C71-7BA25695410C}" srcOrd="0" destOrd="0" presId="urn:microsoft.com/office/officeart/2005/8/layout/cycle1"/>
    <dgm:cxn modelId="{8E6D819D-B2F2-4FEE-8236-01324E42CB9C}" type="presOf" srcId="{0516FA08-7CAD-4712-8B8D-0CF1864ED974}" destId="{3F056AA6-B935-4E60-B213-AD0CE8F8D774}" srcOrd="0" destOrd="0" presId="urn:microsoft.com/office/officeart/2005/8/layout/cycle1"/>
    <dgm:cxn modelId="{6B6996A4-E887-45CF-AFA5-E5E1D0249B08}" type="presOf" srcId="{DDC50CFC-E42D-470F-8A35-2EC08766F67E}" destId="{BE49F4C0-986F-497F-AF1B-F66F115BC43C}" srcOrd="0" destOrd="0" presId="urn:microsoft.com/office/officeart/2005/8/layout/cycle1"/>
    <dgm:cxn modelId="{438332A8-883A-4902-8C91-74BDD1BF962C}" type="presOf" srcId="{B7C00CAD-9AE0-4947-83AF-99553DC2DAF7}" destId="{831418F1-8B4C-4041-9836-F77F209299B3}" srcOrd="0" destOrd="0" presId="urn:microsoft.com/office/officeart/2005/8/layout/cycle1"/>
    <dgm:cxn modelId="{E6532BC9-6839-408B-97BD-F165A3A6E9D9}" type="presOf" srcId="{C4DCCADB-5F83-4C40-BD7E-097623C3001E}" destId="{F254CBC1-14F8-42FC-8F39-6413D6B7997C}" srcOrd="0" destOrd="0" presId="urn:microsoft.com/office/officeart/2005/8/layout/cycle1"/>
    <dgm:cxn modelId="{764EEEE0-24C5-4C42-A2A1-CDEB50E87382}" srcId="{20ED32E9-3E3C-424D-8CE2-CC83B2D54BD0}" destId="{37C0A32A-541B-4DC9-A315-21A821CB6B7C}" srcOrd="2" destOrd="0" parTransId="{0C55C722-5AAD-4F67-98C0-12DF92F15600}" sibTransId="{B7C00CAD-9AE0-4947-83AF-99553DC2DAF7}"/>
    <dgm:cxn modelId="{0317FEE1-49ED-4BF0-9EC9-2DAB6B3B00F8}" type="presOf" srcId="{20ED32E9-3E3C-424D-8CE2-CC83B2D54BD0}" destId="{BBDDF043-5D89-46C1-8D1E-1B0D8BFD6A6B}" srcOrd="0" destOrd="0" presId="urn:microsoft.com/office/officeart/2005/8/layout/cycle1"/>
    <dgm:cxn modelId="{EA0969E9-3318-467C-932B-5AB1C78970B1}" type="presParOf" srcId="{BBDDF043-5D89-46C1-8D1E-1B0D8BFD6A6B}" destId="{3E1256AA-CBBA-47A6-A353-57638D30D83E}" srcOrd="0" destOrd="0" presId="urn:microsoft.com/office/officeart/2005/8/layout/cycle1"/>
    <dgm:cxn modelId="{B003F5C5-1CDE-4CB5-95F7-AB6F84C1A5FD}" type="presParOf" srcId="{BBDDF043-5D89-46C1-8D1E-1B0D8BFD6A6B}" destId="{DEF51180-4A96-40B4-ACC8-1BD1F34C92E3}" srcOrd="1" destOrd="0" presId="urn:microsoft.com/office/officeart/2005/8/layout/cycle1"/>
    <dgm:cxn modelId="{8EED9931-8347-45E1-A9B5-DCE7D05F2010}" type="presParOf" srcId="{BBDDF043-5D89-46C1-8D1E-1B0D8BFD6A6B}" destId="{DBC2E6A4-1ABF-44B0-9ED3-A6B52A95EE6A}" srcOrd="2" destOrd="0" presId="urn:microsoft.com/office/officeart/2005/8/layout/cycle1"/>
    <dgm:cxn modelId="{22F4DEF3-9ED5-4100-8172-0424BC94E4AF}" type="presParOf" srcId="{BBDDF043-5D89-46C1-8D1E-1B0D8BFD6A6B}" destId="{FD7394B9-5EC6-4F30-A3CF-8145D43D580A}" srcOrd="3" destOrd="0" presId="urn:microsoft.com/office/officeart/2005/8/layout/cycle1"/>
    <dgm:cxn modelId="{4211D01F-DEDC-4F03-AF5E-A2E46BF458F3}" type="presParOf" srcId="{BBDDF043-5D89-46C1-8D1E-1B0D8BFD6A6B}" destId="{A7FF1468-04D4-40D6-AAA0-583E79B1C70A}" srcOrd="4" destOrd="0" presId="urn:microsoft.com/office/officeart/2005/8/layout/cycle1"/>
    <dgm:cxn modelId="{FC21A745-35EF-40ED-84C0-42E0DAB3FB76}" type="presParOf" srcId="{BBDDF043-5D89-46C1-8D1E-1B0D8BFD6A6B}" destId="{5550B834-CD02-4FC3-8C71-7BA25695410C}" srcOrd="5" destOrd="0" presId="urn:microsoft.com/office/officeart/2005/8/layout/cycle1"/>
    <dgm:cxn modelId="{75A117F1-7F23-45AC-8EE7-B38D7FA44009}" type="presParOf" srcId="{BBDDF043-5D89-46C1-8D1E-1B0D8BFD6A6B}" destId="{8C3ADB2C-E2A7-4DB4-84F2-D150E9F1AA18}" srcOrd="6" destOrd="0" presId="urn:microsoft.com/office/officeart/2005/8/layout/cycle1"/>
    <dgm:cxn modelId="{B90DCFB9-E765-4813-AB83-2EF54D51513A}" type="presParOf" srcId="{BBDDF043-5D89-46C1-8D1E-1B0D8BFD6A6B}" destId="{17AE4E90-5AD8-4F5F-8BC2-C89BA57994FB}" srcOrd="7" destOrd="0" presId="urn:microsoft.com/office/officeart/2005/8/layout/cycle1"/>
    <dgm:cxn modelId="{5A9EF007-7453-4B65-A321-850AA6CDA42B}" type="presParOf" srcId="{BBDDF043-5D89-46C1-8D1E-1B0D8BFD6A6B}" destId="{831418F1-8B4C-4041-9836-F77F209299B3}" srcOrd="8" destOrd="0" presId="urn:microsoft.com/office/officeart/2005/8/layout/cycle1"/>
    <dgm:cxn modelId="{3F526467-2D81-4499-9615-8430FE012C81}" type="presParOf" srcId="{BBDDF043-5D89-46C1-8D1E-1B0D8BFD6A6B}" destId="{E244D974-EACC-4767-B614-81ABE677F24F}" srcOrd="9" destOrd="0" presId="urn:microsoft.com/office/officeart/2005/8/layout/cycle1"/>
    <dgm:cxn modelId="{7268349C-9EC6-48B2-9803-3E470CCBFF67}" type="presParOf" srcId="{BBDDF043-5D89-46C1-8D1E-1B0D8BFD6A6B}" destId="{3F056AA6-B935-4E60-B213-AD0CE8F8D774}" srcOrd="10" destOrd="0" presId="urn:microsoft.com/office/officeart/2005/8/layout/cycle1"/>
    <dgm:cxn modelId="{372460BC-A1AB-4325-960C-261A950E4E7E}" type="presParOf" srcId="{BBDDF043-5D89-46C1-8D1E-1B0D8BFD6A6B}" destId="{67F7AA56-351A-428F-86D5-FD9E0B8F839E}" srcOrd="11" destOrd="0" presId="urn:microsoft.com/office/officeart/2005/8/layout/cycle1"/>
    <dgm:cxn modelId="{428C73B4-FAA5-45A5-B371-F8CCB2000385}" type="presParOf" srcId="{BBDDF043-5D89-46C1-8D1E-1B0D8BFD6A6B}" destId="{53216614-B0F6-4521-8273-7DD382BEEB7C}" srcOrd="12" destOrd="0" presId="urn:microsoft.com/office/officeart/2005/8/layout/cycle1"/>
    <dgm:cxn modelId="{785EF34F-A2B6-4E93-A587-197231466AA2}" type="presParOf" srcId="{BBDDF043-5D89-46C1-8D1E-1B0D8BFD6A6B}" destId="{F254CBC1-14F8-42FC-8F39-6413D6B7997C}" srcOrd="13" destOrd="0" presId="urn:microsoft.com/office/officeart/2005/8/layout/cycle1"/>
    <dgm:cxn modelId="{86BB5D54-3C15-4940-9EF0-ACFB9A533742}" type="presParOf" srcId="{BBDDF043-5D89-46C1-8D1E-1B0D8BFD6A6B}" destId="{BE49F4C0-986F-497F-AF1B-F66F115BC43C}" srcOrd="14" destOrd="0" presId="urn:microsoft.com/office/officeart/2005/8/layout/cycle1"/>
  </dgm:cxnLst>
  <dgm:bg>
    <a:solidFill>
      <a:schemeClr val="bg1"/>
    </a:solid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1C797C-534B-4FEC-B9BC-4724CB721CDF}" type="doc">
      <dgm:prSet loTypeId="urn:microsoft.com/office/officeart/2005/8/layout/process1" loCatId="process" qsTypeId="urn:microsoft.com/office/officeart/2005/8/quickstyle/simple1" qsCatId="simple" csTypeId="urn:microsoft.com/office/officeart/2005/8/colors/colorful5" csCatId="colorful" phldr="1"/>
      <dgm:spPr/>
    </dgm:pt>
    <dgm:pt modelId="{6A1F665A-CF9C-43D0-8F88-F340BD383492}">
      <dgm:prSet phldrT="[Metin]"/>
      <dgm:spPr/>
      <dgm:t>
        <a:bodyPr/>
        <a:lstStyle/>
        <a:p>
          <a:r>
            <a:rPr lang="tr-TR" dirty="0"/>
            <a:t>OBS</a:t>
          </a:r>
        </a:p>
      </dgm:t>
    </dgm:pt>
    <dgm:pt modelId="{DCDE77C3-20B3-4362-AB95-EFE0E6BCA50F}" type="parTrans" cxnId="{35D355FA-CCA7-41A9-BD97-8E4EA18A8739}">
      <dgm:prSet/>
      <dgm:spPr/>
      <dgm:t>
        <a:bodyPr/>
        <a:lstStyle/>
        <a:p>
          <a:endParaRPr lang="tr-TR"/>
        </a:p>
      </dgm:t>
    </dgm:pt>
    <dgm:pt modelId="{F611EAA2-5E93-4A4F-8A91-176A7D0F6EED}" type="sibTrans" cxnId="{35D355FA-CCA7-41A9-BD97-8E4EA18A8739}">
      <dgm:prSet/>
      <dgm:spPr/>
      <dgm:t>
        <a:bodyPr/>
        <a:lstStyle/>
        <a:p>
          <a:endParaRPr lang="tr-TR"/>
        </a:p>
      </dgm:t>
    </dgm:pt>
    <dgm:pt modelId="{0B0B4E5D-007C-48E7-83E8-0407EA11A4D7}">
      <dgm:prSet phldrT="[Metin]"/>
      <dgm:spPr/>
      <dgm:t>
        <a:bodyPr/>
        <a:lstStyle/>
        <a:p>
          <a:r>
            <a:rPr lang="tr-TR" dirty="0"/>
            <a:t>YÖKSİS</a:t>
          </a:r>
        </a:p>
      </dgm:t>
    </dgm:pt>
    <dgm:pt modelId="{D1F92EF4-7E6C-4FC4-B133-FDA014AFD379}" type="parTrans" cxnId="{08A8805E-3AFC-4DF0-B969-6518AC633CF8}">
      <dgm:prSet/>
      <dgm:spPr/>
      <dgm:t>
        <a:bodyPr/>
        <a:lstStyle/>
        <a:p>
          <a:endParaRPr lang="tr-TR"/>
        </a:p>
      </dgm:t>
    </dgm:pt>
    <dgm:pt modelId="{2BFBC02A-CD62-4741-BDE2-B6FAC86B6F0C}" type="sibTrans" cxnId="{08A8805E-3AFC-4DF0-B969-6518AC633CF8}">
      <dgm:prSet/>
      <dgm:spPr/>
      <dgm:t>
        <a:bodyPr/>
        <a:lstStyle/>
        <a:p>
          <a:endParaRPr lang="tr-TR"/>
        </a:p>
      </dgm:t>
    </dgm:pt>
    <dgm:pt modelId="{201BC1D6-E2A9-401D-B5D9-26FB5D33FF5D}">
      <dgm:prSet phldrT="[Metin]"/>
      <dgm:spPr/>
      <dgm:t>
        <a:bodyPr/>
        <a:lstStyle/>
        <a:p>
          <a:r>
            <a:rPr lang="tr-TR" dirty="0"/>
            <a:t>ASAL</a:t>
          </a:r>
        </a:p>
      </dgm:t>
    </dgm:pt>
    <dgm:pt modelId="{6154CECB-7A19-424B-8E61-EA3841E6F2BF}" type="parTrans" cxnId="{73F2C70D-22FB-45F9-A995-E16731570593}">
      <dgm:prSet/>
      <dgm:spPr/>
      <dgm:t>
        <a:bodyPr/>
        <a:lstStyle/>
        <a:p>
          <a:endParaRPr lang="tr-TR"/>
        </a:p>
      </dgm:t>
    </dgm:pt>
    <dgm:pt modelId="{242725D3-7C3B-423F-8C65-D5B7ADCCA83B}" type="sibTrans" cxnId="{73F2C70D-22FB-45F9-A995-E16731570593}">
      <dgm:prSet/>
      <dgm:spPr/>
      <dgm:t>
        <a:bodyPr/>
        <a:lstStyle/>
        <a:p>
          <a:endParaRPr lang="tr-TR"/>
        </a:p>
      </dgm:t>
    </dgm:pt>
    <dgm:pt modelId="{2BC61106-CB0A-4C47-801C-A642B027259D}" type="pres">
      <dgm:prSet presAssocID="{B11C797C-534B-4FEC-B9BC-4724CB721CDF}" presName="Name0" presStyleCnt="0">
        <dgm:presLayoutVars>
          <dgm:dir/>
          <dgm:resizeHandles val="exact"/>
        </dgm:presLayoutVars>
      </dgm:prSet>
      <dgm:spPr/>
    </dgm:pt>
    <dgm:pt modelId="{7D26C87E-E4DC-4508-9960-F7BEDBBD47B9}" type="pres">
      <dgm:prSet presAssocID="{6A1F665A-CF9C-43D0-8F88-F340BD383492}" presName="node" presStyleLbl="node1" presStyleIdx="0" presStyleCnt="3">
        <dgm:presLayoutVars>
          <dgm:bulletEnabled val="1"/>
        </dgm:presLayoutVars>
      </dgm:prSet>
      <dgm:spPr/>
    </dgm:pt>
    <dgm:pt modelId="{6BE974D7-708F-4F66-8B5A-01C0BDFB3BFD}" type="pres">
      <dgm:prSet presAssocID="{F611EAA2-5E93-4A4F-8A91-176A7D0F6EED}" presName="sibTrans" presStyleLbl="sibTrans2D1" presStyleIdx="0" presStyleCnt="2"/>
      <dgm:spPr/>
    </dgm:pt>
    <dgm:pt modelId="{4F8FBB6C-B0E8-47DE-9765-E85FFE4541C3}" type="pres">
      <dgm:prSet presAssocID="{F611EAA2-5E93-4A4F-8A91-176A7D0F6EED}" presName="connectorText" presStyleLbl="sibTrans2D1" presStyleIdx="0" presStyleCnt="2"/>
      <dgm:spPr/>
    </dgm:pt>
    <dgm:pt modelId="{DE5C32DD-5555-4CA1-B559-639B395517AB}" type="pres">
      <dgm:prSet presAssocID="{0B0B4E5D-007C-48E7-83E8-0407EA11A4D7}" presName="node" presStyleLbl="node1" presStyleIdx="1" presStyleCnt="3" custLinFactNeighborY="-2778">
        <dgm:presLayoutVars>
          <dgm:bulletEnabled val="1"/>
        </dgm:presLayoutVars>
      </dgm:prSet>
      <dgm:spPr/>
    </dgm:pt>
    <dgm:pt modelId="{BEF06C9B-C457-4EF5-93A6-5DFBF594E679}" type="pres">
      <dgm:prSet presAssocID="{2BFBC02A-CD62-4741-BDE2-B6FAC86B6F0C}" presName="sibTrans" presStyleLbl="sibTrans2D1" presStyleIdx="1" presStyleCnt="2"/>
      <dgm:spPr/>
    </dgm:pt>
    <dgm:pt modelId="{779D1086-5441-4E41-A729-64C6A0780C2E}" type="pres">
      <dgm:prSet presAssocID="{2BFBC02A-CD62-4741-BDE2-B6FAC86B6F0C}" presName="connectorText" presStyleLbl="sibTrans2D1" presStyleIdx="1" presStyleCnt="2"/>
      <dgm:spPr/>
    </dgm:pt>
    <dgm:pt modelId="{86A1A63D-9164-479B-A538-B4C810FF0D36}" type="pres">
      <dgm:prSet presAssocID="{201BC1D6-E2A9-401D-B5D9-26FB5D33FF5D}" presName="node" presStyleLbl="node1" presStyleIdx="2" presStyleCnt="3">
        <dgm:presLayoutVars>
          <dgm:bulletEnabled val="1"/>
        </dgm:presLayoutVars>
      </dgm:prSet>
      <dgm:spPr/>
    </dgm:pt>
  </dgm:ptLst>
  <dgm:cxnLst>
    <dgm:cxn modelId="{3E32B004-6436-4473-95B7-731E3CB9CEDA}" type="presOf" srcId="{6A1F665A-CF9C-43D0-8F88-F340BD383492}" destId="{7D26C87E-E4DC-4508-9960-F7BEDBBD47B9}" srcOrd="0" destOrd="0" presId="urn:microsoft.com/office/officeart/2005/8/layout/process1"/>
    <dgm:cxn modelId="{73F2C70D-22FB-45F9-A995-E16731570593}" srcId="{B11C797C-534B-4FEC-B9BC-4724CB721CDF}" destId="{201BC1D6-E2A9-401D-B5D9-26FB5D33FF5D}" srcOrd="2" destOrd="0" parTransId="{6154CECB-7A19-424B-8E61-EA3841E6F2BF}" sibTransId="{242725D3-7C3B-423F-8C65-D5B7ADCCA83B}"/>
    <dgm:cxn modelId="{3B1F9C39-2063-4155-ADB1-4D02AF5C67A7}" type="presOf" srcId="{2BFBC02A-CD62-4741-BDE2-B6FAC86B6F0C}" destId="{779D1086-5441-4E41-A729-64C6A0780C2E}" srcOrd="1" destOrd="0" presId="urn:microsoft.com/office/officeart/2005/8/layout/process1"/>
    <dgm:cxn modelId="{08A8805E-3AFC-4DF0-B969-6518AC633CF8}" srcId="{B11C797C-534B-4FEC-B9BC-4724CB721CDF}" destId="{0B0B4E5D-007C-48E7-83E8-0407EA11A4D7}" srcOrd="1" destOrd="0" parTransId="{D1F92EF4-7E6C-4FC4-B133-FDA014AFD379}" sibTransId="{2BFBC02A-CD62-4741-BDE2-B6FAC86B6F0C}"/>
    <dgm:cxn modelId="{BE427F54-BE65-4B90-90DC-2973FCBB5256}" type="presOf" srcId="{B11C797C-534B-4FEC-B9BC-4724CB721CDF}" destId="{2BC61106-CB0A-4C47-801C-A642B027259D}" srcOrd="0" destOrd="0" presId="urn:microsoft.com/office/officeart/2005/8/layout/process1"/>
    <dgm:cxn modelId="{11454888-CFB0-4A69-BD91-AAFA9E750F48}" type="presOf" srcId="{F611EAA2-5E93-4A4F-8A91-176A7D0F6EED}" destId="{4F8FBB6C-B0E8-47DE-9765-E85FFE4541C3}" srcOrd="1" destOrd="0" presId="urn:microsoft.com/office/officeart/2005/8/layout/process1"/>
    <dgm:cxn modelId="{6DDB6AAB-6BE9-486C-886A-146BE413999D}" type="presOf" srcId="{0B0B4E5D-007C-48E7-83E8-0407EA11A4D7}" destId="{DE5C32DD-5555-4CA1-B559-639B395517AB}" srcOrd="0" destOrd="0" presId="urn:microsoft.com/office/officeart/2005/8/layout/process1"/>
    <dgm:cxn modelId="{7F9408C8-61A0-48E0-86C9-F7DC17B13BF5}" type="presOf" srcId="{201BC1D6-E2A9-401D-B5D9-26FB5D33FF5D}" destId="{86A1A63D-9164-479B-A538-B4C810FF0D36}" srcOrd="0" destOrd="0" presId="urn:microsoft.com/office/officeart/2005/8/layout/process1"/>
    <dgm:cxn modelId="{0D1546CF-7694-4A10-93EC-56A346C5D791}" type="presOf" srcId="{2BFBC02A-CD62-4741-BDE2-B6FAC86B6F0C}" destId="{BEF06C9B-C457-4EF5-93A6-5DFBF594E679}" srcOrd="0" destOrd="0" presId="urn:microsoft.com/office/officeart/2005/8/layout/process1"/>
    <dgm:cxn modelId="{45D73DFA-AFB0-46FE-9506-D57C9F8ADE75}" type="presOf" srcId="{F611EAA2-5E93-4A4F-8A91-176A7D0F6EED}" destId="{6BE974D7-708F-4F66-8B5A-01C0BDFB3BFD}" srcOrd="0" destOrd="0" presId="urn:microsoft.com/office/officeart/2005/8/layout/process1"/>
    <dgm:cxn modelId="{35D355FA-CCA7-41A9-BD97-8E4EA18A8739}" srcId="{B11C797C-534B-4FEC-B9BC-4724CB721CDF}" destId="{6A1F665A-CF9C-43D0-8F88-F340BD383492}" srcOrd="0" destOrd="0" parTransId="{DCDE77C3-20B3-4362-AB95-EFE0E6BCA50F}" sibTransId="{F611EAA2-5E93-4A4F-8A91-176A7D0F6EED}"/>
    <dgm:cxn modelId="{95FC439C-C164-4735-B7D5-8CE6C395ED84}" type="presParOf" srcId="{2BC61106-CB0A-4C47-801C-A642B027259D}" destId="{7D26C87E-E4DC-4508-9960-F7BEDBBD47B9}" srcOrd="0" destOrd="0" presId="urn:microsoft.com/office/officeart/2005/8/layout/process1"/>
    <dgm:cxn modelId="{FDC9EDFA-028F-4E7D-BB27-E109D771DDF7}" type="presParOf" srcId="{2BC61106-CB0A-4C47-801C-A642B027259D}" destId="{6BE974D7-708F-4F66-8B5A-01C0BDFB3BFD}" srcOrd="1" destOrd="0" presId="urn:microsoft.com/office/officeart/2005/8/layout/process1"/>
    <dgm:cxn modelId="{60B026D7-9CF8-46BC-878C-032FF2E0721C}" type="presParOf" srcId="{6BE974D7-708F-4F66-8B5A-01C0BDFB3BFD}" destId="{4F8FBB6C-B0E8-47DE-9765-E85FFE4541C3}" srcOrd="0" destOrd="0" presId="urn:microsoft.com/office/officeart/2005/8/layout/process1"/>
    <dgm:cxn modelId="{AD4B50F1-5589-4F51-82D0-1D4499BB0735}" type="presParOf" srcId="{2BC61106-CB0A-4C47-801C-A642B027259D}" destId="{DE5C32DD-5555-4CA1-B559-639B395517AB}" srcOrd="2" destOrd="0" presId="urn:microsoft.com/office/officeart/2005/8/layout/process1"/>
    <dgm:cxn modelId="{1216FE0E-935D-4B40-A006-4A404FEB55B3}" type="presParOf" srcId="{2BC61106-CB0A-4C47-801C-A642B027259D}" destId="{BEF06C9B-C457-4EF5-93A6-5DFBF594E679}" srcOrd="3" destOrd="0" presId="urn:microsoft.com/office/officeart/2005/8/layout/process1"/>
    <dgm:cxn modelId="{2945A669-FCB2-4E1E-982F-A9427A4331BF}" type="presParOf" srcId="{BEF06C9B-C457-4EF5-93A6-5DFBF594E679}" destId="{779D1086-5441-4E41-A729-64C6A0780C2E}" srcOrd="0" destOrd="0" presId="urn:microsoft.com/office/officeart/2005/8/layout/process1"/>
    <dgm:cxn modelId="{F035F300-9B4E-46B0-9858-F127ACB5A10F}" type="presParOf" srcId="{2BC61106-CB0A-4C47-801C-A642B027259D}" destId="{86A1A63D-9164-479B-A538-B4C810FF0D3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01753-4CC2-4876-A964-A8CD22463799}">
      <dsp:nvSpPr>
        <dsp:cNvPr id="0" name=""/>
        <dsp:cNvSpPr/>
      </dsp:nvSpPr>
      <dsp:spPr>
        <a:xfrm rot="16200000">
          <a:off x="233924" y="1491367"/>
          <a:ext cx="3522059" cy="2539611"/>
        </a:xfrm>
        <a:prstGeom prst="round2SameRect">
          <a:avLst>
            <a:gd name="adj1" fmla="val 16670"/>
            <a:gd name="adj2" fmla="val 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67640" tIns="279400" rIns="251460" bIns="279400" numCol="1" spcCol="1270" anchor="t" anchorCtr="0">
          <a:noAutofit/>
        </a:bodyPr>
        <a:lstStyle/>
        <a:p>
          <a:pPr marL="0" lvl="0" indent="0" algn="ctr" defTabSz="1955800">
            <a:lnSpc>
              <a:spcPct val="90000"/>
            </a:lnSpc>
            <a:spcBef>
              <a:spcPct val="0"/>
            </a:spcBef>
            <a:spcAft>
              <a:spcPct val="35000"/>
            </a:spcAft>
            <a:buNone/>
          </a:pPr>
          <a:r>
            <a:rPr lang="tr-TR" sz="4400" kern="1200" dirty="0"/>
            <a:t>Kayıt Yaptıran</a:t>
          </a:r>
        </a:p>
        <a:p>
          <a:pPr marL="0" lvl="0" indent="0" algn="ctr" defTabSz="1955800">
            <a:lnSpc>
              <a:spcPct val="90000"/>
            </a:lnSpc>
            <a:spcBef>
              <a:spcPct val="0"/>
            </a:spcBef>
            <a:spcAft>
              <a:spcPct val="35000"/>
            </a:spcAft>
            <a:buNone/>
          </a:pPr>
          <a:r>
            <a:rPr lang="tr-TR" sz="3600" b="1" kern="1200" dirty="0">
              <a:solidFill>
                <a:srgbClr val="FF0000"/>
              </a:solidFill>
            </a:rPr>
            <a:t>1.064.267</a:t>
          </a:r>
        </a:p>
      </dsp:txBody>
      <dsp:txXfrm rot="5400000">
        <a:off x="849144" y="1124139"/>
        <a:ext cx="2415615" cy="3274067"/>
      </dsp:txXfrm>
    </dsp:sp>
    <dsp:sp modelId="{D639072D-0B5A-42BB-B891-7EAFC0977080}">
      <dsp:nvSpPr>
        <dsp:cNvPr id="0" name=""/>
        <dsp:cNvSpPr/>
      </dsp:nvSpPr>
      <dsp:spPr>
        <a:xfrm rot="5400000">
          <a:off x="2487884" y="1583914"/>
          <a:ext cx="3549962" cy="2354518"/>
        </a:xfrm>
        <a:prstGeom prst="round2SameRect">
          <a:avLst>
            <a:gd name="adj1" fmla="val 16670"/>
            <a:gd name="adj2" fmla="val 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45745" tIns="273050" rIns="163830" bIns="273050" numCol="1" spcCol="1270" anchor="t" anchorCtr="0">
          <a:noAutofit/>
        </a:bodyPr>
        <a:lstStyle/>
        <a:p>
          <a:pPr marL="0" lvl="0" indent="0" algn="ctr" defTabSz="1911350">
            <a:lnSpc>
              <a:spcPct val="90000"/>
            </a:lnSpc>
            <a:spcBef>
              <a:spcPct val="0"/>
            </a:spcBef>
            <a:spcAft>
              <a:spcPct val="35000"/>
            </a:spcAft>
            <a:buNone/>
          </a:pPr>
          <a:r>
            <a:rPr lang="tr-TR" sz="4300" kern="1200" dirty="0"/>
            <a:t>Mezun Olan</a:t>
          </a:r>
        </a:p>
        <a:p>
          <a:pPr marL="0" lvl="0" indent="0" algn="l" defTabSz="1911350">
            <a:lnSpc>
              <a:spcPct val="90000"/>
            </a:lnSpc>
            <a:spcBef>
              <a:spcPct val="0"/>
            </a:spcBef>
            <a:spcAft>
              <a:spcPct val="35000"/>
            </a:spcAft>
            <a:buNone/>
          </a:pPr>
          <a:r>
            <a:rPr lang="tr-TR" sz="4300" b="1" kern="1200" dirty="0">
              <a:solidFill>
                <a:srgbClr val="FF0000"/>
              </a:solidFill>
            </a:rPr>
            <a:t>472.254</a:t>
          </a:r>
        </a:p>
      </dsp:txBody>
      <dsp:txXfrm rot="-5400000">
        <a:off x="3085606" y="1101152"/>
        <a:ext cx="2239559" cy="3320044"/>
      </dsp:txXfrm>
    </dsp:sp>
    <dsp:sp modelId="{DBA67FC4-7C09-469C-BC0C-4EDE9485F65A}">
      <dsp:nvSpPr>
        <dsp:cNvPr id="0" name=""/>
        <dsp:cNvSpPr/>
      </dsp:nvSpPr>
      <dsp:spPr>
        <a:xfrm>
          <a:off x="1994731" y="0"/>
          <a:ext cx="2267911" cy="2267801"/>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1C8623-1054-42A0-831E-10A278F355F0}">
      <dsp:nvSpPr>
        <dsp:cNvPr id="0" name=""/>
        <dsp:cNvSpPr/>
      </dsp:nvSpPr>
      <dsp:spPr>
        <a:xfrm rot="10800000">
          <a:off x="1994731" y="3253993"/>
          <a:ext cx="2267911" cy="2267801"/>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23348-CD0F-4DA5-AB62-11FBE21AEF8E}">
      <dsp:nvSpPr>
        <dsp:cNvPr id="0" name=""/>
        <dsp:cNvSpPr/>
      </dsp:nvSpPr>
      <dsp:spPr>
        <a:xfrm>
          <a:off x="1277615" y="0"/>
          <a:ext cx="2203485" cy="2203548"/>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D8036-0179-4127-AA44-47DFD15168D0}">
      <dsp:nvSpPr>
        <dsp:cNvPr id="0" name=""/>
        <dsp:cNvSpPr/>
      </dsp:nvSpPr>
      <dsp:spPr>
        <a:xfrm>
          <a:off x="1764274" y="797773"/>
          <a:ext cx="1229371" cy="614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a:t>Başvuru</a:t>
          </a:r>
        </a:p>
      </dsp:txBody>
      <dsp:txXfrm>
        <a:off x="1764274" y="797773"/>
        <a:ext cx="1229371" cy="614613"/>
      </dsp:txXfrm>
    </dsp:sp>
    <dsp:sp modelId="{8D08407E-B2F5-47BA-89B8-219FB6BF1C5B}">
      <dsp:nvSpPr>
        <dsp:cNvPr id="0" name=""/>
        <dsp:cNvSpPr/>
      </dsp:nvSpPr>
      <dsp:spPr>
        <a:xfrm>
          <a:off x="822764" y="1412386"/>
          <a:ext cx="1892961" cy="1893762"/>
        </a:xfrm>
        <a:prstGeom prst="blockArc">
          <a:avLst>
            <a:gd name="adj1" fmla="val 0"/>
            <a:gd name="adj2" fmla="val 189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8BE129-6AAB-4D84-9A61-3D78966ADAA2}">
      <dsp:nvSpPr>
        <dsp:cNvPr id="0" name=""/>
        <dsp:cNvSpPr/>
      </dsp:nvSpPr>
      <dsp:spPr>
        <a:xfrm>
          <a:off x="1149589" y="2066343"/>
          <a:ext cx="1229371" cy="614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a:t>Başarı</a:t>
          </a:r>
        </a:p>
      </dsp:txBody>
      <dsp:txXfrm>
        <a:off x="1149589" y="2066343"/>
        <a:ext cx="1229371" cy="6146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A29D2-C84A-4189-B7B3-AAA1095EEB47}">
      <dsp:nvSpPr>
        <dsp:cNvPr id="0" name=""/>
        <dsp:cNvSpPr/>
      </dsp:nvSpPr>
      <dsp:spPr>
        <a:xfrm>
          <a:off x="279498" y="572291"/>
          <a:ext cx="1109589" cy="969921"/>
        </a:xfrm>
        <a:prstGeom prst="rightArrow">
          <a:avLst>
            <a:gd name="adj1" fmla="val 70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2F7389-06B8-491B-90B2-29839BF6A973}">
      <dsp:nvSpPr>
        <dsp:cNvPr id="0" name=""/>
        <dsp:cNvSpPr/>
      </dsp:nvSpPr>
      <dsp:spPr>
        <a:xfrm>
          <a:off x="2101" y="779855"/>
          <a:ext cx="554794" cy="55479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kern="1200" dirty="0"/>
            <a:t>OBS</a:t>
          </a:r>
        </a:p>
      </dsp:txBody>
      <dsp:txXfrm>
        <a:off x="83349" y="861103"/>
        <a:ext cx="392298" cy="392298"/>
      </dsp:txXfrm>
    </dsp:sp>
    <dsp:sp modelId="{090BD39D-A3B1-49F2-AC7E-A58608F414B9}">
      <dsp:nvSpPr>
        <dsp:cNvPr id="0" name=""/>
        <dsp:cNvSpPr/>
      </dsp:nvSpPr>
      <dsp:spPr>
        <a:xfrm>
          <a:off x="1735835" y="572291"/>
          <a:ext cx="1109589" cy="969921"/>
        </a:xfrm>
        <a:prstGeom prst="rightArrow">
          <a:avLst>
            <a:gd name="adj1" fmla="val 70000"/>
            <a:gd name="adj2" fmla="val 50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1E04E-FBAA-4ED6-B6C1-A1C648B80F78}">
      <dsp:nvSpPr>
        <dsp:cNvPr id="0" name=""/>
        <dsp:cNvSpPr/>
      </dsp:nvSpPr>
      <dsp:spPr>
        <a:xfrm>
          <a:off x="1458438" y="779855"/>
          <a:ext cx="554794" cy="55479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kern="1200" dirty="0"/>
            <a:t>YÖKSİS</a:t>
          </a:r>
        </a:p>
      </dsp:txBody>
      <dsp:txXfrm>
        <a:off x="1539686" y="861103"/>
        <a:ext cx="392298" cy="392298"/>
      </dsp:txXfrm>
    </dsp:sp>
    <dsp:sp modelId="{C496F7B3-BAB4-47A8-AB1F-030B8B6DE158}">
      <dsp:nvSpPr>
        <dsp:cNvPr id="0" name=""/>
        <dsp:cNvSpPr/>
      </dsp:nvSpPr>
      <dsp:spPr>
        <a:xfrm>
          <a:off x="3192172" y="572291"/>
          <a:ext cx="1109589" cy="969921"/>
        </a:xfrm>
        <a:prstGeom prst="rightArrow">
          <a:avLst>
            <a:gd name="adj1" fmla="val 70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827AC7-471B-4610-9929-9CD47E381108}">
      <dsp:nvSpPr>
        <dsp:cNvPr id="0" name=""/>
        <dsp:cNvSpPr/>
      </dsp:nvSpPr>
      <dsp:spPr>
        <a:xfrm>
          <a:off x="2914775" y="779855"/>
          <a:ext cx="554794" cy="554794"/>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kern="1200" dirty="0"/>
            <a:t>KYK</a:t>
          </a:r>
        </a:p>
      </dsp:txBody>
      <dsp:txXfrm>
        <a:off x="2996023" y="861103"/>
        <a:ext cx="392298" cy="392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99614-A351-417B-8702-5D9C53A33441}">
      <dsp:nvSpPr>
        <dsp:cNvPr id="0" name=""/>
        <dsp:cNvSpPr/>
      </dsp:nvSpPr>
      <dsp:spPr>
        <a:xfrm>
          <a:off x="3267917" y="714198"/>
          <a:ext cx="5080949" cy="5080949"/>
        </a:xfrm>
        <a:prstGeom prst="blockArc">
          <a:avLst>
            <a:gd name="adj1" fmla="val 1188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90A392-8D12-4240-AD97-4F27CA4182DB}">
      <dsp:nvSpPr>
        <dsp:cNvPr id="0" name=""/>
        <dsp:cNvSpPr/>
      </dsp:nvSpPr>
      <dsp:spPr>
        <a:xfrm>
          <a:off x="3285243" y="886544"/>
          <a:ext cx="5080949" cy="5080949"/>
        </a:xfrm>
        <a:prstGeom prst="blockArc">
          <a:avLst>
            <a:gd name="adj1" fmla="val 7560000"/>
            <a:gd name="adj2" fmla="val 1188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9E77CB-2A0E-404B-9BC2-FA7C0AFF21D7}">
      <dsp:nvSpPr>
        <dsp:cNvPr id="0" name=""/>
        <dsp:cNvSpPr/>
      </dsp:nvSpPr>
      <dsp:spPr>
        <a:xfrm>
          <a:off x="3245459" y="698072"/>
          <a:ext cx="5080949" cy="5080949"/>
        </a:xfrm>
        <a:prstGeom prst="blockArc">
          <a:avLst>
            <a:gd name="adj1" fmla="val 3288302"/>
            <a:gd name="adj2" fmla="val 7521698"/>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770B26-B306-4B88-A024-884D51FA03B6}">
      <dsp:nvSpPr>
        <dsp:cNvPr id="0" name=""/>
        <dsp:cNvSpPr/>
      </dsp:nvSpPr>
      <dsp:spPr>
        <a:xfrm>
          <a:off x="3259615" y="688162"/>
          <a:ext cx="5080949" cy="5080949"/>
        </a:xfrm>
        <a:prstGeom prst="blockArc">
          <a:avLst>
            <a:gd name="adj1" fmla="val 20557859"/>
            <a:gd name="adj2" fmla="val 3312242"/>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B13A6E-B415-4AC5-8C43-59EE0F5DBECC}">
      <dsp:nvSpPr>
        <dsp:cNvPr id="0" name=""/>
        <dsp:cNvSpPr/>
      </dsp:nvSpPr>
      <dsp:spPr>
        <a:xfrm>
          <a:off x="3267917" y="714198"/>
          <a:ext cx="5080949" cy="5080949"/>
        </a:xfrm>
        <a:prstGeom prst="blockArc">
          <a:avLst>
            <a:gd name="adj1" fmla="val 16200000"/>
            <a:gd name="adj2" fmla="val 2052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17972A-273C-4842-954C-D4047E41557A}">
      <dsp:nvSpPr>
        <dsp:cNvPr id="0" name=""/>
        <dsp:cNvSpPr/>
      </dsp:nvSpPr>
      <dsp:spPr>
        <a:xfrm>
          <a:off x="4535909" y="2023304"/>
          <a:ext cx="2544965" cy="235831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146050" rIns="146050" bIns="146050" numCol="1" spcCol="1270" anchor="ctr" anchorCtr="0">
          <a:noAutofit/>
        </a:bodyPr>
        <a:lstStyle/>
        <a:p>
          <a:pPr marL="0" lvl="0" indent="0" algn="ctr" defTabSz="5111750">
            <a:lnSpc>
              <a:spcPct val="90000"/>
            </a:lnSpc>
            <a:spcBef>
              <a:spcPct val="0"/>
            </a:spcBef>
            <a:spcAft>
              <a:spcPct val="35000"/>
            </a:spcAft>
            <a:buNone/>
          </a:pPr>
          <a:endParaRPr lang="tr-TR" sz="11500" b="1" kern="1200" dirty="0"/>
        </a:p>
        <a:p>
          <a:pPr marL="0" lvl="0" indent="0" algn="ctr" defTabSz="5111750">
            <a:lnSpc>
              <a:spcPct val="90000"/>
            </a:lnSpc>
            <a:spcBef>
              <a:spcPct val="0"/>
            </a:spcBef>
            <a:spcAft>
              <a:spcPct val="35000"/>
            </a:spcAft>
            <a:buNone/>
          </a:pPr>
          <a:r>
            <a:rPr lang="tr-TR" sz="11500" b="1" kern="1200" dirty="0"/>
            <a:t>45</a:t>
          </a:r>
        </a:p>
        <a:p>
          <a:pPr marL="0" lvl="0" indent="0" algn="ctr" defTabSz="5111750">
            <a:lnSpc>
              <a:spcPct val="90000"/>
            </a:lnSpc>
            <a:spcBef>
              <a:spcPct val="0"/>
            </a:spcBef>
            <a:spcAft>
              <a:spcPct val="35000"/>
            </a:spcAft>
            <a:buNone/>
          </a:pPr>
          <a:endParaRPr lang="tr-TR" sz="11500" b="1" kern="1200" dirty="0"/>
        </a:p>
      </dsp:txBody>
      <dsp:txXfrm>
        <a:off x="4908610" y="2368671"/>
        <a:ext cx="1799563" cy="1667582"/>
      </dsp:txXfrm>
    </dsp:sp>
    <dsp:sp modelId="{46BAB535-9605-485F-82C7-C16619A3A5D6}">
      <dsp:nvSpPr>
        <dsp:cNvPr id="0" name=""/>
        <dsp:cNvSpPr/>
      </dsp:nvSpPr>
      <dsp:spPr>
        <a:xfrm>
          <a:off x="4717421" y="50057"/>
          <a:ext cx="2181941" cy="1446254"/>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Enstitü       </a:t>
          </a:r>
        </a:p>
        <a:p>
          <a:pPr marL="0" lvl="0" indent="0" algn="ctr" defTabSz="1066800">
            <a:lnSpc>
              <a:spcPct val="90000"/>
            </a:lnSpc>
            <a:spcBef>
              <a:spcPct val="0"/>
            </a:spcBef>
            <a:spcAft>
              <a:spcPct val="35000"/>
            </a:spcAft>
            <a:buNone/>
          </a:pPr>
          <a:r>
            <a:rPr lang="tr-TR" sz="2400" kern="1200" dirty="0"/>
            <a:t>  8 </a:t>
          </a:r>
        </a:p>
      </dsp:txBody>
      <dsp:txXfrm>
        <a:off x="5036959" y="261856"/>
        <a:ext cx="1542865" cy="1022656"/>
      </dsp:txXfrm>
    </dsp:sp>
    <dsp:sp modelId="{9253F7D0-96C3-4508-9B54-4A2A032012F9}">
      <dsp:nvSpPr>
        <dsp:cNvPr id="0" name=""/>
        <dsp:cNvSpPr/>
      </dsp:nvSpPr>
      <dsp:spPr>
        <a:xfrm>
          <a:off x="7090434" y="1668601"/>
          <a:ext cx="2155987" cy="16385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Fakülte </a:t>
          </a:r>
        </a:p>
        <a:p>
          <a:pPr marL="0" lvl="0" indent="0" algn="ctr" defTabSz="1066800">
            <a:lnSpc>
              <a:spcPct val="90000"/>
            </a:lnSpc>
            <a:spcBef>
              <a:spcPct val="0"/>
            </a:spcBef>
            <a:spcAft>
              <a:spcPct val="35000"/>
            </a:spcAft>
            <a:buNone/>
          </a:pPr>
          <a:r>
            <a:rPr lang="tr-TR" sz="2400" kern="1200" dirty="0"/>
            <a:t>23</a:t>
          </a:r>
        </a:p>
      </dsp:txBody>
      <dsp:txXfrm>
        <a:off x="7406171" y="1908554"/>
        <a:ext cx="1524513" cy="1158594"/>
      </dsp:txXfrm>
    </dsp:sp>
    <dsp:sp modelId="{01BFE281-73DF-40EF-A6CC-76B420EBA892}">
      <dsp:nvSpPr>
        <dsp:cNvPr id="0" name=""/>
        <dsp:cNvSpPr/>
      </dsp:nvSpPr>
      <dsp:spPr>
        <a:xfrm>
          <a:off x="6065415" y="4447159"/>
          <a:ext cx="2301502" cy="16385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Meslek Yüksekokulu</a:t>
          </a:r>
        </a:p>
        <a:p>
          <a:pPr marL="0" lvl="0" indent="0" algn="ctr" defTabSz="1066800">
            <a:lnSpc>
              <a:spcPct val="90000"/>
            </a:lnSpc>
            <a:spcBef>
              <a:spcPct val="0"/>
            </a:spcBef>
            <a:spcAft>
              <a:spcPct val="35000"/>
            </a:spcAft>
            <a:buNone/>
          </a:pPr>
          <a:r>
            <a:rPr lang="tr-TR" sz="2400" kern="1200" dirty="0"/>
            <a:t>12</a:t>
          </a:r>
        </a:p>
      </dsp:txBody>
      <dsp:txXfrm>
        <a:off x="6402462" y="4687112"/>
        <a:ext cx="1627408" cy="1158594"/>
      </dsp:txXfrm>
    </dsp:sp>
    <dsp:sp modelId="{C7FA5A79-67FC-4D5A-92CB-89ECC861ED3E}">
      <dsp:nvSpPr>
        <dsp:cNvPr id="0" name=""/>
        <dsp:cNvSpPr/>
      </dsp:nvSpPr>
      <dsp:spPr>
        <a:xfrm>
          <a:off x="3118796" y="4442990"/>
          <a:ext cx="2462026" cy="16385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baseline="0" dirty="0"/>
            <a:t>Konservatuar</a:t>
          </a:r>
        </a:p>
        <a:p>
          <a:pPr marL="0" lvl="0" indent="0" algn="ctr" defTabSz="1066800">
            <a:lnSpc>
              <a:spcPct val="90000"/>
            </a:lnSpc>
            <a:spcBef>
              <a:spcPct val="0"/>
            </a:spcBef>
            <a:spcAft>
              <a:spcPct val="35000"/>
            </a:spcAft>
            <a:buNone/>
          </a:pPr>
          <a:r>
            <a:rPr lang="tr-TR" sz="2400" kern="1200" baseline="0" dirty="0"/>
            <a:t>1</a:t>
          </a:r>
        </a:p>
      </dsp:txBody>
      <dsp:txXfrm>
        <a:off x="3479351" y="4682943"/>
        <a:ext cx="1740916" cy="1158594"/>
      </dsp:txXfrm>
    </dsp:sp>
    <dsp:sp modelId="{34E18DD7-8662-4E77-93F4-1E1F5199747F}">
      <dsp:nvSpPr>
        <dsp:cNvPr id="0" name=""/>
        <dsp:cNvSpPr/>
      </dsp:nvSpPr>
      <dsp:spPr>
        <a:xfrm>
          <a:off x="2360801" y="1668601"/>
          <a:ext cx="2175109" cy="16385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Yüksekokul</a:t>
          </a:r>
        </a:p>
        <a:p>
          <a:pPr marL="0" lvl="0" indent="0" algn="ctr" defTabSz="1066800">
            <a:lnSpc>
              <a:spcPct val="90000"/>
            </a:lnSpc>
            <a:spcBef>
              <a:spcPct val="0"/>
            </a:spcBef>
            <a:spcAft>
              <a:spcPct val="35000"/>
            </a:spcAft>
            <a:buNone/>
          </a:pPr>
          <a:r>
            <a:rPr lang="tr-TR" sz="2400" b="1" kern="1200" dirty="0"/>
            <a:t>1</a:t>
          </a:r>
        </a:p>
      </dsp:txBody>
      <dsp:txXfrm>
        <a:off x="2679338" y="1908554"/>
        <a:ext cx="1538035" cy="1158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03EFD-F19B-4FC7-A596-1DB32F89A311}">
      <dsp:nvSpPr>
        <dsp:cNvPr id="0" name=""/>
        <dsp:cNvSpPr/>
      </dsp:nvSpPr>
      <dsp:spPr>
        <a:xfrm rot="16200000">
          <a:off x="806" y="5380"/>
          <a:ext cx="5268951" cy="527379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tr-TR" sz="4600" kern="1200" dirty="0"/>
            <a:t>Öğrenci İşleri Daire Başkanlığı</a:t>
          </a:r>
        </a:p>
      </dsp:txBody>
      <dsp:txXfrm rot="5400000">
        <a:off x="-1618" y="1325042"/>
        <a:ext cx="4351733" cy="2634475"/>
      </dsp:txXfrm>
    </dsp:sp>
    <dsp:sp modelId="{713C412A-0F4A-4BCB-A03B-AFD18EDA56EB}">
      <dsp:nvSpPr>
        <dsp:cNvPr id="0" name=""/>
        <dsp:cNvSpPr/>
      </dsp:nvSpPr>
      <dsp:spPr>
        <a:xfrm rot="5400000">
          <a:off x="6814018" y="-3050"/>
          <a:ext cx="5268951" cy="527938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tr-TR" sz="4600" kern="1200" dirty="0"/>
            <a:t>Dekanlık / Müdürlük</a:t>
          </a:r>
        </a:p>
      </dsp:txBody>
      <dsp:txXfrm rot="-5400000">
        <a:off x="7730868" y="1319404"/>
        <a:ext cx="4357318" cy="2634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E8A4-D233-483B-8ECB-0B45185BB783}">
      <dsp:nvSpPr>
        <dsp:cNvPr id="0" name=""/>
        <dsp:cNvSpPr/>
      </dsp:nvSpPr>
      <dsp:spPr>
        <a:xfrm>
          <a:off x="3527900" y="773187"/>
          <a:ext cx="5136198" cy="5136198"/>
        </a:xfrm>
        <a:prstGeom prst="blockArc">
          <a:avLst>
            <a:gd name="adj1" fmla="val 9000000"/>
            <a:gd name="adj2" fmla="val 16200000"/>
            <a:gd name="adj3" fmla="val 4644"/>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B6596FF-F38A-4A67-AB02-020FFF1CE5FB}">
      <dsp:nvSpPr>
        <dsp:cNvPr id="0" name=""/>
        <dsp:cNvSpPr/>
      </dsp:nvSpPr>
      <dsp:spPr>
        <a:xfrm>
          <a:off x="3527900" y="773187"/>
          <a:ext cx="5136198" cy="5136198"/>
        </a:xfrm>
        <a:prstGeom prst="blockArc">
          <a:avLst>
            <a:gd name="adj1" fmla="val 1800000"/>
            <a:gd name="adj2" fmla="val 9000000"/>
            <a:gd name="adj3" fmla="val 4644"/>
          </a:avLst>
        </a:prstGeom>
        <a:solidFill>
          <a:schemeClr val="accent3">
            <a:hueOff val="1355300"/>
            <a:satOff val="50000"/>
            <a:lumOff val="-735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9F714FE-31C5-45D9-A626-89FE3E9EFF60}">
      <dsp:nvSpPr>
        <dsp:cNvPr id="0" name=""/>
        <dsp:cNvSpPr/>
      </dsp:nvSpPr>
      <dsp:spPr>
        <a:xfrm>
          <a:off x="3527900" y="773187"/>
          <a:ext cx="5136198" cy="5136198"/>
        </a:xfrm>
        <a:prstGeom prst="blockArc">
          <a:avLst>
            <a:gd name="adj1" fmla="val 16200000"/>
            <a:gd name="adj2" fmla="val 1800000"/>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537B7E6-692F-4133-B966-08B103D5B47D}">
      <dsp:nvSpPr>
        <dsp:cNvPr id="0" name=""/>
        <dsp:cNvSpPr/>
      </dsp:nvSpPr>
      <dsp:spPr>
        <a:xfrm>
          <a:off x="4912816" y="2158102"/>
          <a:ext cx="2366367" cy="236636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DAİRE BAŞKANLIĞI</a:t>
          </a:r>
        </a:p>
      </dsp:txBody>
      <dsp:txXfrm>
        <a:off x="5259362" y="2504648"/>
        <a:ext cx="1673275" cy="1673275"/>
      </dsp:txXfrm>
    </dsp:sp>
    <dsp:sp modelId="{6CC5F8F7-8CAA-4E8E-9730-DD811F784555}">
      <dsp:nvSpPr>
        <dsp:cNvPr id="0" name=""/>
        <dsp:cNvSpPr/>
      </dsp:nvSpPr>
      <dsp:spPr>
        <a:xfrm>
          <a:off x="5267771" y="4591"/>
          <a:ext cx="1656457" cy="1656457"/>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kern="1200" dirty="0"/>
            <a:t>İnternet Sayfası </a:t>
          </a:r>
        </a:p>
        <a:p>
          <a:pPr marL="0" lvl="0" indent="0" algn="ctr" defTabSz="889000">
            <a:lnSpc>
              <a:spcPct val="90000"/>
            </a:lnSpc>
            <a:spcBef>
              <a:spcPct val="0"/>
            </a:spcBef>
            <a:spcAft>
              <a:spcPct val="35000"/>
            </a:spcAft>
            <a:buNone/>
          </a:pPr>
          <a:r>
            <a:rPr lang="tr-TR" sz="2000" kern="1200" dirty="0"/>
            <a:t>Hizmetleri</a:t>
          </a:r>
        </a:p>
      </dsp:txBody>
      <dsp:txXfrm>
        <a:off x="5510354" y="247174"/>
        <a:ext cx="1171291" cy="1171291"/>
      </dsp:txXfrm>
    </dsp:sp>
    <dsp:sp modelId="{C6833767-4867-491E-9C69-BD229955EDD2}">
      <dsp:nvSpPr>
        <dsp:cNvPr id="0" name=""/>
        <dsp:cNvSpPr/>
      </dsp:nvSpPr>
      <dsp:spPr>
        <a:xfrm>
          <a:off x="7440167" y="3767291"/>
          <a:ext cx="1656457" cy="1656457"/>
        </a:xfrm>
        <a:prstGeom prst="ellipse">
          <a:avLst/>
        </a:prstGeom>
        <a:solidFill>
          <a:schemeClr val="accent3">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kern="1200" dirty="0"/>
            <a:t>Öğrenci Bilgi Sistemi (OBS)</a:t>
          </a:r>
        </a:p>
        <a:p>
          <a:pPr marL="0" lvl="0" indent="0" algn="ctr" defTabSz="800100">
            <a:lnSpc>
              <a:spcPct val="90000"/>
            </a:lnSpc>
            <a:spcBef>
              <a:spcPct val="0"/>
            </a:spcBef>
            <a:spcAft>
              <a:spcPct val="35000"/>
            </a:spcAft>
            <a:buNone/>
          </a:pPr>
          <a:r>
            <a:rPr lang="tr-TR" sz="1800" kern="1200" dirty="0"/>
            <a:t>Hizmetleri</a:t>
          </a:r>
        </a:p>
      </dsp:txBody>
      <dsp:txXfrm>
        <a:off x="7682750" y="4009874"/>
        <a:ext cx="1171291" cy="1171291"/>
      </dsp:txXfrm>
    </dsp:sp>
    <dsp:sp modelId="{FC74E827-0C68-47BF-8149-6DCED1A76E0A}">
      <dsp:nvSpPr>
        <dsp:cNvPr id="0" name=""/>
        <dsp:cNvSpPr/>
      </dsp:nvSpPr>
      <dsp:spPr>
        <a:xfrm>
          <a:off x="3095375" y="3767291"/>
          <a:ext cx="1656457" cy="1656457"/>
        </a:xfrm>
        <a:prstGeom prst="ellipse">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kern="1200" dirty="0"/>
            <a:t>Büro </a:t>
          </a:r>
        </a:p>
        <a:p>
          <a:pPr marL="0" lvl="0" indent="0" algn="ctr" defTabSz="889000">
            <a:lnSpc>
              <a:spcPct val="90000"/>
            </a:lnSpc>
            <a:spcBef>
              <a:spcPct val="0"/>
            </a:spcBef>
            <a:spcAft>
              <a:spcPct val="35000"/>
            </a:spcAft>
            <a:buNone/>
          </a:pPr>
          <a:r>
            <a:rPr lang="tr-TR" sz="2000" kern="1200" dirty="0"/>
            <a:t>Hizmetleri</a:t>
          </a:r>
        </a:p>
      </dsp:txBody>
      <dsp:txXfrm>
        <a:off x="3337958" y="4009874"/>
        <a:ext cx="1171291" cy="1171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B64F8-AFC9-42D0-806E-3ED3E3A4411C}">
      <dsp:nvSpPr>
        <dsp:cNvPr id="0" name=""/>
        <dsp:cNvSpPr/>
      </dsp:nvSpPr>
      <dsp:spPr>
        <a:xfrm>
          <a:off x="5283398" y="2279119"/>
          <a:ext cx="1625203" cy="16252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tr-TR" sz="4400" b="1" kern="1200" dirty="0"/>
            <a:t>OBS</a:t>
          </a:r>
        </a:p>
      </dsp:txBody>
      <dsp:txXfrm>
        <a:off x="5521403" y="2517124"/>
        <a:ext cx="1149193" cy="1149193"/>
      </dsp:txXfrm>
    </dsp:sp>
    <dsp:sp modelId="{FF07DED3-383D-46C2-A2F4-01313CBF5EBA}">
      <dsp:nvSpPr>
        <dsp:cNvPr id="0" name=""/>
        <dsp:cNvSpPr/>
      </dsp:nvSpPr>
      <dsp:spPr>
        <a:xfrm rot="16200000">
          <a:off x="5923629" y="1687364"/>
          <a:ext cx="344741" cy="5525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b="1" kern="1200"/>
        </a:p>
      </dsp:txBody>
      <dsp:txXfrm>
        <a:off x="5975340" y="1849589"/>
        <a:ext cx="241319" cy="331541"/>
      </dsp:txXfrm>
    </dsp:sp>
    <dsp:sp modelId="{326DF47F-7831-4955-8A72-F1720CB112DA}">
      <dsp:nvSpPr>
        <dsp:cNvPr id="0" name=""/>
        <dsp:cNvSpPr/>
      </dsp:nvSpPr>
      <dsp:spPr>
        <a:xfrm>
          <a:off x="5283398" y="3461"/>
          <a:ext cx="1625203" cy="16252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t>DERS KAYITLARI</a:t>
          </a:r>
        </a:p>
      </dsp:txBody>
      <dsp:txXfrm>
        <a:off x="5521403" y="241466"/>
        <a:ext cx="1149193" cy="1149193"/>
      </dsp:txXfrm>
    </dsp:sp>
    <dsp:sp modelId="{793AD24B-B1AD-4D90-BB28-DF413319997F}">
      <dsp:nvSpPr>
        <dsp:cNvPr id="0" name=""/>
        <dsp:cNvSpPr/>
      </dsp:nvSpPr>
      <dsp:spPr>
        <a:xfrm rot="19800000">
          <a:off x="6900568" y="2251400"/>
          <a:ext cx="344741" cy="552569"/>
        </a:xfrm>
        <a:prstGeom prst="rightArrow">
          <a:avLst>
            <a:gd name="adj1" fmla="val 60000"/>
            <a:gd name="adj2" fmla="val 50000"/>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b="1" kern="1200"/>
        </a:p>
      </dsp:txBody>
      <dsp:txXfrm>
        <a:off x="6907496" y="2387770"/>
        <a:ext cx="241319" cy="331541"/>
      </dsp:txXfrm>
    </dsp:sp>
    <dsp:sp modelId="{483DD101-74EC-4139-A233-690E84C9A31F}">
      <dsp:nvSpPr>
        <dsp:cNvPr id="0" name=""/>
        <dsp:cNvSpPr/>
      </dsp:nvSpPr>
      <dsp:spPr>
        <a:xfrm>
          <a:off x="7254176" y="1141290"/>
          <a:ext cx="1625203" cy="1625203"/>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tr-TR" sz="2000" b="1" kern="1200" dirty="0"/>
            <a:t>KATKI PAYI / ÖĞRENİM ÜCRETİ</a:t>
          </a:r>
        </a:p>
      </dsp:txBody>
      <dsp:txXfrm>
        <a:off x="7492181" y="1379295"/>
        <a:ext cx="1149193" cy="1149193"/>
      </dsp:txXfrm>
    </dsp:sp>
    <dsp:sp modelId="{7AB770EF-0542-4E9C-BFDD-A24F022B07DD}">
      <dsp:nvSpPr>
        <dsp:cNvPr id="0" name=""/>
        <dsp:cNvSpPr/>
      </dsp:nvSpPr>
      <dsp:spPr>
        <a:xfrm rot="1800000">
          <a:off x="6900568" y="3379473"/>
          <a:ext cx="344741" cy="552569"/>
        </a:xfrm>
        <a:prstGeom prst="rightArrow">
          <a:avLst>
            <a:gd name="adj1" fmla="val 60000"/>
            <a:gd name="adj2" fmla="val 50000"/>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b="1" kern="1200"/>
        </a:p>
      </dsp:txBody>
      <dsp:txXfrm>
        <a:off x="6907496" y="3464132"/>
        <a:ext cx="241319" cy="331541"/>
      </dsp:txXfrm>
    </dsp:sp>
    <dsp:sp modelId="{83C21A1E-F843-4BAA-AE9D-527FCFFFABE7}">
      <dsp:nvSpPr>
        <dsp:cNvPr id="0" name=""/>
        <dsp:cNvSpPr/>
      </dsp:nvSpPr>
      <dsp:spPr>
        <a:xfrm>
          <a:off x="7254176" y="3416949"/>
          <a:ext cx="1625203" cy="1625203"/>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t>İLETİŞİM</a:t>
          </a:r>
        </a:p>
      </dsp:txBody>
      <dsp:txXfrm>
        <a:off x="7492181" y="3654954"/>
        <a:ext cx="1149193" cy="1149193"/>
      </dsp:txXfrm>
    </dsp:sp>
    <dsp:sp modelId="{6555E97A-C0AA-4733-84D9-E6DFBD06C252}">
      <dsp:nvSpPr>
        <dsp:cNvPr id="0" name=""/>
        <dsp:cNvSpPr/>
      </dsp:nvSpPr>
      <dsp:spPr>
        <a:xfrm rot="5400000">
          <a:off x="5923629" y="3943509"/>
          <a:ext cx="344741" cy="552569"/>
        </a:xfrm>
        <a:prstGeom prst="rightArrow">
          <a:avLst>
            <a:gd name="adj1" fmla="val 60000"/>
            <a:gd name="adj2" fmla="val 50000"/>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b="1" kern="1200"/>
        </a:p>
      </dsp:txBody>
      <dsp:txXfrm>
        <a:off x="5975340" y="4002312"/>
        <a:ext cx="241319" cy="331541"/>
      </dsp:txXfrm>
    </dsp:sp>
    <dsp:sp modelId="{87E18530-194A-4A6B-8370-B09849DD72F6}">
      <dsp:nvSpPr>
        <dsp:cNvPr id="0" name=""/>
        <dsp:cNvSpPr/>
      </dsp:nvSpPr>
      <dsp:spPr>
        <a:xfrm>
          <a:off x="5283398" y="4554778"/>
          <a:ext cx="1625203" cy="1625203"/>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tr-TR" sz="3200" b="1" kern="1200" dirty="0"/>
            <a:t>BELGE</a:t>
          </a:r>
        </a:p>
      </dsp:txBody>
      <dsp:txXfrm>
        <a:off x="5521403" y="4792783"/>
        <a:ext cx="1149193" cy="1149193"/>
      </dsp:txXfrm>
    </dsp:sp>
    <dsp:sp modelId="{ACC89DEF-DD37-4588-B306-8AF48B0F9801}">
      <dsp:nvSpPr>
        <dsp:cNvPr id="0" name=""/>
        <dsp:cNvSpPr/>
      </dsp:nvSpPr>
      <dsp:spPr>
        <a:xfrm rot="9000000">
          <a:off x="4946689" y="3379473"/>
          <a:ext cx="344741" cy="552569"/>
        </a:xfrm>
        <a:prstGeom prst="rightArrow">
          <a:avLst>
            <a:gd name="adj1" fmla="val 60000"/>
            <a:gd name="adj2" fmla="val 50000"/>
          </a:avLst>
        </a:prstGeom>
        <a:solidFill>
          <a:schemeClr val="accent5">
            <a:hueOff val="-5406834"/>
            <a:satOff val="-13935"/>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tr-TR" sz="1200" b="1" kern="1200"/>
        </a:p>
      </dsp:txBody>
      <dsp:txXfrm rot="10800000">
        <a:off x="5043183" y="3464132"/>
        <a:ext cx="241319" cy="331541"/>
      </dsp:txXfrm>
    </dsp:sp>
    <dsp:sp modelId="{BDDBEC70-D5ED-4722-93DB-930FC2F2D5B8}">
      <dsp:nvSpPr>
        <dsp:cNvPr id="0" name=""/>
        <dsp:cNvSpPr/>
      </dsp:nvSpPr>
      <dsp:spPr>
        <a:xfrm>
          <a:off x="3312620" y="3416949"/>
          <a:ext cx="1625203" cy="1625203"/>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tr-TR" sz="1800" b="1" kern="1200" dirty="0"/>
            <a:t>SINAV SONUÇLARI</a:t>
          </a:r>
        </a:p>
      </dsp:txBody>
      <dsp:txXfrm>
        <a:off x="3550625" y="3654954"/>
        <a:ext cx="1149193" cy="1149193"/>
      </dsp:txXfrm>
    </dsp:sp>
    <dsp:sp modelId="{FCF39802-9525-473A-991D-E8AA520E20F5}">
      <dsp:nvSpPr>
        <dsp:cNvPr id="0" name=""/>
        <dsp:cNvSpPr/>
      </dsp:nvSpPr>
      <dsp:spPr>
        <a:xfrm rot="12600000">
          <a:off x="4946689" y="2251400"/>
          <a:ext cx="344741" cy="55256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tr-TR" sz="2300" kern="1200"/>
        </a:p>
      </dsp:txBody>
      <dsp:txXfrm rot="10800000">
        <a:off x="5043183" y="2387770"/>
        <a:ext cx="241319" cy="331541"/>
      </dsp:txXfrm>
    </dsp:sp>
    <dsp:sp modelId="{AD315D30-1908-40E2-934A-D44EF82C3B34}">
      <dsp:nvSpPr>
        <dsp:cNvPr id="0" name=""/>
        <dsp:cNvSpPr/>
      </dsp:nvSpPr>
      <dsp:spPr>
        <a:xfrm>
          <a:off x="3312620" y="1141290"/>
          <a:ext cx="1625203" cy="1625203"/>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tr-TR" sz="2800" b="1" kern="1200" dirty="0"/>
            <a:t>DESTEK</a:t>
          </a:r>
        </a:p>
      </dsp:txBody>
      <dsp:txXfrm>
        <a:off x="3550625" y="1379295"/>
        <a:ext cx="1149193" cy="11491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3382F-399A-4785-BC8B-66B954A1DBC7}">
      <dsp:nvSpPr>
        <dsp:cNvPr id="0" name=""/>
        <dsp:cNvSpPr/>
      </dsp:nvSpPr>
      <dsp:spPr>
        <a:xfrm>
          <a:off x="4456813" y="0"/>
          <a:ext cx="4131137" cy="4131255"/>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41B66-4E78-4408-BE38-08711CE3A65D}">
      <dsp:nvSpPr>
        <dsp:cNvPr id="0" name=""/>
        <dsp:cNvSpPr/>
      </dsp:nvSpPr>
      <dsp:spPr>
        <a:xfrm>
          <a:off x="5369212" y="1495681"/>
          <a:ext cx="2304849" cy="115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2755900">
            <a:lnSpc>
              <a:spcPct val="90000"/>
            </a:lnSpc>
            <a:spcBef>
              <a:spcPct val="0"/>
            </a:spcBef>
            <a:spcAft>
              <a:spcPct val="35000"/>
            </a:spcAft>
            <a:buNone/>
          </a:pPr>
          <a:r>
            <a:rPr lang="tr-TR" sz="6200" kern="1200" dirty="0"/>
            <a:t>OBS</a:t>
          </a:r>
        </a:p>
      </dsp:txBody>
      <dsp:txXfrm>
        <a:off x="5369212" y="1495681"/>
        <a:ext cx="2304849" cy="1152288"/>
      </dsp:txXfrm>
    </dsp:sp>
    <dsp:sp modelId="{C75A85A8-DC04-4C6F-93AC-35A1E7F9F5BF}">
      <dsp:nvSpPr>
        <dsp:cNvPr id="0" name=""/>
        <dsp:cNvSpPr/>
      </dsp:nvSpPr>
      <dsp:spPr>
        <a:xfrm>
          <a:off x="3479622" y="2647970"/>
          <a:ext cx="3548961" cy="3550462"/>
        </a:xfrm>
        <a:prstGeom prst="blockArc">
          <a:avLst>
            <a:gd name="adj1" fmla="val 0"/>
            <a:gd name="adj2" fmla="val 189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90664-EC27-48FF-B43D-C6EDC99A440C}">
      <dsp:nvSpPr>
        <dsp:cNvPr id="0" name=""/>
        <dsp:cNvSpPr/>
      </dsp:nvSpPr>
      <dsp:spPr>
        <a:xfrm>
          <a:off x="4216787" y="3874020"/>
          <a:ext cx="2304849" cy="115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2755900">
            <a:lnSpc>
              <a:spcPct val="90000"/>
            </a:lnSpc>
            <a:spcBef>
              <a:spcPct val="0"/>
            </a:spcBef>
            <a:spcAft>
              <a:spcPct val="35000"/>
            </a:spcAft>
            <a:buNone/>
          </a:pPr>
          <a:r>
            <a:rPr lang="tr-TR" sz="6200" kern="1200" dirty="0"/>
            <a:t>YÖKSİS</a:t>
          </a:r>
        </a:p>
      </dsp:txBody>
      <dsp:txXfrm>
        <a:off x="4216787" y="3874020"/>
        <a:ext cx="2304849" cy="11522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B64F8-AFC9-42D0-806E-3ED3E3A4411C}">
      <dsp:nvSpPr>
        <dsp:cNvPr id="0" name=""/>
        <dsp:cNvSpPr/>
      </dsp:nvSpPr>
      <dsp:spPr>
        <a:xfrm>
          <a:off x="5101650" y="2403119"/>
          <a:ext cx="1988698" cy="190505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tr-TR" sz="3400" b="1" kern="1200" dirty="0"/>
            <a:t>YÖKSİS</a:t>
          </a:r>
        </a:p>
      </dsp:txBody>
      <dsp:txXfrm>
        <a:off x="5392888" y="2682107"/>
        <a:ext cx="1406222" cy="1347075"/>
      </dsp:txXfrm>
    </dsp:sp>
    <dsp:sp modelId="{7AB770EF-0542-4E9C-BFDD-A24F022B07DD}">
      <dsp:nvSpPr>
        <dsp:cNvPr id="0" name=""/>
        <dsp:cNvSpPr/>
      </dsp:nvSpPr>
      <dsp:spPr>
        <a:xfrm rot="16200000">
          <a:off x="5925687" y="1790841"/>
          <a:ext cx="340625" cy="60114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b="1" kern="1200"/>
        </a:p>
      </dsp:txBody>
      <dsp:txXfrm>
        <a:off x="5976781" y="1962164"/>
        <a:ext cx="238438" cy="360688"/>
      </dsp:txXfrm>
    </dsp:sp>
    <dsp:sp modelId="{83C21A1E-F843-4BAA-AE9D-527FCFFFABE7}">
      <dsp:nvSpPr>
        <dsp:cNvPr id="0" name=""/>
        <dsp:cNvSpPr/>
      </dsp:nvSpPr>
      <dsp:spPr>
        <a:xfrm>
          <a:off x="5211960" y="-7648"/>
          <a:ext cx="1768078" cy="176807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t>KYK</a:t>
          </a:r>
        </a:p>
      </dsp:txBody>
      <dsp:txXfrm>
        <a:off x="5470889" y="251281"/>
        <a:ext cx="1250220" cy="1250220"/>
      </dsp:txXfrm>
    </dsp:sp>
    <dsp:sp modelId="{6555E97A-C0AA-4733-84D9-E6DFBD06C252}">
      <dsp:nvSpPr>
        <dsp:cNvPr id="0" name=""/>
        <dsp:cNvSpPr/>
      </dsp:nvSpPr>
      <dsp:spPr>
        <a:xfrm rot="20520000">
          <a:off x="7156414" y="2658421"/>
          <a:ext cx="320702" cy="601146"/>
        </a:xfrm>
        <a:prstGeom prst="rightArrow">
          <a:avLst>
            <a:gd name="adj1" fmla="val 60000"/>
            <a:gd name="adj2" fmla="val 50000"/>
          </a:avLst>
        </a:prstGeom>
        <a:solidFill>
          <a:schemeClr val="accent4">
            <a:hueOff val="2450223"/>
            <a:satOff val="-10194"/>
            <a:lumOff val="24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b="1" kern="1200"/>
        </a:p>
      </dsp:txBody>
      <dsp:txXfrm>
        <a:off x="7158768" y="2793515"/>
        <a:ext cx="224491" cy="360688"/>
      </dsp:txXfrm>
    </dsp:sp>
    <dsp:sp modelId="{87E18530-194A-4A6B-8370-B09849DD72F6}">
      <dsp:nvSpPr>
        <dsp:cNvPr id="0" name=""/>
        <dsp:cNvSpPr/>
      </dsp:nvSpPr>
      <dsp:spPr>
        <a:xfrm>
          <a:off x="7569871" y="1705474"/>
          <a:ext cx="1768078" cy="1768078"/>
        </a:xfrm>
        <a:prstGeom prst="ellips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t>ÖSYM</a:t>
          </a:r>
        </a:p>
      </dsp:txBody>
      <dsp:txXfrm>
        <a:off x="7828800" y="1964403"/>
        <a:ext cx="1250220" cy="1250220"/>
      </dsp:txXfrm>
    </dsp:sp>
    <dsp:sp modelId="{ACC89DEF-DD37-4588-B306-8AF48B0F9801}">
      <dsp:nvSpPr>
        <dsp:cNvPr id="0" name=""/>
        <dsp:cNvSpPr/>
      </dsp:nvSpPr>
      <dsp:spPr>
        <a:xfrm rot="3240000">
          <a:off x="6676644" y="4083624"/>
          <a:ext cx="333286" cy="601146"/>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b="1" kern="1200"/>
        </a:p>
      </dsp:txBody>
      <dsp:txXfrm>
        <a:off x="6697252" y="4163408"/>
        <a:ext cx="233300" cy="360688"/>
      </dsp:txXfrm>
    </dsp:sp>
    <dsp:sp modelId="{BDDBEC70-D5ED-4722-93DB-930FC2F2D5B8}">
      <dsp:nvSpPr>
        <dsp:cNvPr id="0" name=""/>
        <dsp:cNvSpPr/>
      </dsp:nvSpPr>
      <dsp:spPr>
        <a:xfrm>
          <a:off x="6669229" y="4477364"/>
          <a:ext cx="1768078" cy="1768078"/>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t>BELEDİYE</a:t>
          </a:r>
        </a:p>
      </dsp:txBody>
      <dsp:txXfrm>
        <a:off x="6928158" y="4736293"/>
        <a:ext cx="1250220" cy="1250220"/>
      </dsp:txXfrm>
    </dsp:sp>
    <dsp:sp modelId="{A3247722-4DF0-4189-9E10-812C571260E5}">
      <dsp:nvSpPr>
        <dsp:cNvPr id="0" name=""/>
        <dsp:cNvSpPr/>
      </dsp:nvSpPr>
      <dsp:spPr>
        <a:xfrm rot="7560000">
          <a:off x="5206804" y="4065980"/>
          <a:ext cx="309454" cy="601146"/>
        </a:xfrm>
        <a:prstGeom prst="rightArrow">
          <a:avLst>
            <a:gd name="adj1" fmla="val 60000"/>
            <a:gd name="adj2" fmla="val 50000"/>
          </a:avLst>
        </a:prstGeom>
        <a:solidFill>
          <a:schemeClr val="accent4">
            <a:hueOff val="7350668"/>
            <a:satOff val="-30583"/>
            <a:lumOff val="7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rot="10800000">
        <a:off x="5280506" y="4148656"/>
        <a:ext cx="216618" cy="360688"/>
      </dsp:txXfrm>
    </dsp:sp>
    <dsp:sp modelId="{AE95D8FB-6C09-4052-A18C-9DCD53D33CC2}">
      <dsp:nvSpPr>
        <dsp:cNvPr id="0" name=""/>
        <dsp:cNvSpPr/>
      </dsp:nvSpPr>
      <dsp:spPr>
        <a:xfrm>
          <a:off x="3657597" y="4456766"/>
          <a:ext cx="1962266" cy="1809274"/>
        </a:xfrm>
        <a:prstGeom prst="ellips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t>E- DEVLET</a:t>
          </a:r>
        </a:p>
      </dsp:txBody>
      <dsp:txXfrm>
        <a:off x="3944964" y="4721728"/>
        <a:ext cx="1387532" cy="1279350"/>
      </dsp:txXfrm>
    </dsp:sp>
    <dsp:sp modelId="{A211BB0D-7B05-4F35-8685-DC798D2EB0CF}">
      <dsp:nvSpPr>
        <dsp:cNvPr id="0" name=""/>
        <dsp:cNvSpPr/>
      </dsp:nvSpPr>
      <dsp:spPr>
        <a:xfrm rot="11880000">
          <a:off x="4714883" y="2658421"/>
          <a:ext cx="320702" cy="601146"/>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rot="10800000">
        <a:off x="4808740" y="2793515"/>
        <a:ext cx="224491" cy="360688"/>
      </dsp:txXfrm>
    </dsp:sp>
    <dsp:sp modelId="{0565D812-5A94-4C42-BF8D-DC02FFEF833F}">
      <dsp:nvSpPr>
        <dsp:cNvPr id="0" name=""/>
        <dsp:cNvSpPr/>
      </dsp:nvSpPr>
      <dsp:spPr>
        <a:xfrm>
          <a:off x="2854050" y="1705474"/>
          <a:ext cx="1768078" cy="1768078"/>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a:t>ASAL</a:t>
          </a:r>
          <a:endParaRPr lang="tr-TR" sz="2400" b="1" kern="1200" dirty="0"/>
        </a:p>
      </dsp:txBody>
      <dsp:txXfrm>
        <a:off x="3112979" y="1964403"/>
        <a:ext cx="1250220" cy="12502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51180-4A96-40B4-ACC8-1BD1F34C92E3}">
      <dsp:nvSpPr>
        <dsp:cNvPr id="0" name=""/>
        <dsp:cNvSpPr/>
      </dsp:nvSpPr>
      <dsp:spPr>
        <a:xfrm>
          <a:off x="6771272" y="38167"/>
          <a:ext cx="1288851" cy="128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Devam</a:t>
          </a:r>
        </a:p>
      </dsp:txBody>
      <dsp:txXfrm>
        <a:off x="6771272" y="38167"/>
        <a:ext cx="1288851" cy="1288851"/>
      </dsp:txXfrm>
    </dsp:sp>
    <dsp:sp modelId="{DBC2E6A4-1ABF-44B0-9ED3-A6B52A95EE6A}">
      <dsp:nvSpPr>
        <dsp:cNvPr id="0" name=""/>
        <dsp:cNvSpPr/>
      </dsp:nvSpPr>
      <dsp:spPr>
        <a:xfrm>
          <a:off x="3738172" y="730"/>
          <a:ext cx="4833854" cy="4833854"/>
        </a:xfrm>
        <a:prstGeom prst="circularArrow">
          <a:avLst>
            <a:gd name="adj1" fmla="val 5199"/>
            <a:gd name="adj2" fmla="val 335850"/>
            <a:gd name="adj3" fmla="val 21293500"/>
            <a:gd name="adj4" fmla="val 19766013"/>
            <a:gd name="adj5" fmla="val 6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F1468-04D4-40D6-AAA0-583E79B1C70A}">
      <dsp:nvSpPr>
        <dsp:cNvPr id="0" name=""/>
        <dsp:cNvSpPr/>
      </dsp:nvSpPr>
      <dsp:spPr>
        <a:xfrm>
          <a:off x="7083201" y="2435967"/>
          <a:ext cx="2223178" cy="128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Vize (Ara Sınav) </a:t>
          </a:r>
          <a:r>
            <a:rPr lang="tr-TR" sz="2400" kern="1200" dirty="0">
              <a:solidFill>
                <a:srgbClr val="00B050"/>
              </a:solidFill>
            </a:rPr>
            <a:t>40 </a:t>
          </a:r>
          <a:r>
            <a:rPr lang="tr-TR" sz="2400" kern="1200" dirty="0"/>
            <a:t>x 0,4 = </a:t>
          </a:r>
          <a:r>
            <a:rPr lang="tr-TR" sz="2400" kern="1200" dirty="0">
              <a:solidFill>
                <a:srgbClr val="FF0000"/>
              </a:solidFill>
            </a:rPr>
            <a:t>16</a:t>
          </a:r>
        </a:p>
      </dsp:txBody>
      <dsp:txXfrm>
        <a:off x="7083201" y="2435967"/>
        <a:ext cx="2223178" cy="1288851"/>
      </dsp:txXfrm>
    </dsp:sp>
    <dsp:sp modelId="{5550B834-CD02-4FC3-8C71-7BA25695410C}">
      <dsp:nvSpPr>
        <dsp:cNvPr id="0" name=""/>
        <dsp:cNvSpPr/>
      </dsp:nvSpPr>
      <dsp:spPr>
        <a:xfrm>
          <a:off x="3738172" y="730"/>
          <a:ext cx="4833854" cy="4833854"/>
        </a:xfrm>
        <a:prstGeom prst="circularArrow">
          <a:avLst>
            <a:gd name="adj1" fmla="val 5199"/>
            <a:gd name="adj2" fmla="val 335850"/>
            <a:gd name="adj3" fmla="val 3534616"/>
            <a:gd name="adj4" fmla="val 2253187"/>
            <a:gd name="adj5" fmla="val 6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E4E90-5AD8-4F5F-8BC2-C89BA57994FB}">
      <dsp:nvSpPr>
        <dsp:cNvPr id="0" name=""/>
        <dsp:cNvSpPr/>
      </dsp:nvSpPr>
      <dsp:spPr>
        <a:xfrm>
          <a:off x="5232063" y="3917889"/>
          <a:ext cx="1846073" cy="128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Final / Bütünleme </a:t>
          </a:r>
          <a:r>
            <a:rPr lang="tr-TR" sz="2400" kern="1200" dirty="0">
              <a:solidFill>
                <a:srgbClr val="00B050"/>
              </a:solidFill>
            </a:rPr>
            <a:t>60 </a:t>
          </a:r>
          <a:r>
            <a:rPr lang="tr-TR" sz="2400" kern="1200" dirty="0"/>
            <a:t>x 0,6 =</a:t>
          </a:r>
          <a:r>
            <a:rPr lang="tr-TR" sz="2400" kern="1200" dirty="0">
              <a:solidFill>
                <a:srgbClr val="FF0000"/>
              </a:solidFill>
            </a:rPr>
            <a:t>36</a:t>
          </a:r>
        </a:p>
      </dsp:txBody>
      <dsp:txXfrm>
        <a:off x="5232063" y="3917889"/>
        <a:ext cx="1846073" cy="1288851"/>
      </dsp:txXfrm>
    </dsp:sp>
    <dsp:sp modelId="{831418F1-8B4C-4041-9836-F77F209299B3}">
      <dsp:nvSpPr>
        <dsp:cNvPr id="0" name=""/>
        <dsp:cNvSpPr/>
      </dsp:nvSpPr>
      <dsp:spPr>
        <a:xfrm>
          <a:off x="3738172" y="730"/>
          <a:ext cx="4833854" cy="4833854"/>
        </a:xfrm>
        <a:prstGeom prst="circularArrow">
          <a:avLst>
            <a:gd name="adj1" fmla="val 5199"/>
            <a:gd name="adj2" fmla="val 335850"/>
            <a:gd name="adj3" fmla="val 8210964"/>
            <a:gd name="adj4" fmla="val 6929535"/>
            <a:gd name="adj5" fmla="val 6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056AA6-B935-4E60-B213-AD0CE8F8D774}">
      <dsp:nvSpPr>
        <dsp:cNvPr id="0" name=""/>
        <dsp:cNvSpPr/>
      </dsp:nvSpPr>
      <dsp:spPr>
        <a:xfrm>
          <a:off x="2885619" y="2435967"/>
          <a:ext cx="2459579" cy="1288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Ders Başarı Notu</a:t>
          </a:r>
        </a:p>
        <a:p>
          <a:pPr marL="0" lvl="0" indent="0" algn="ctr" defTabSz="1066800">
            <a:lnSpc>
              <a:spcPct val="90000"/>
            </a:lnSpc>
            <a:spcBef>
              <a:spcPct val="0"/>
            </a:spcBef>
            <a:spcAft>
              <a:spcPct val="35000"/>
            </a:spcAft>
            <a:buNone/>
          </a:pPr>
          <a:r>
            <a:rPr lang="tr-TR" sz="2400" kern="1200" dirty="0"/>
            <a:t>16 + 36 = </a:t>
          </a:r>
          <a:r>
            <a:rPr lang="tr-TR" sz="2400" kern="1200" dirty="0">
              <a:solidFill>
                <a:srgbClr val="FF0000"/>
              </a:solidFill>
            </a:rPr>
            <a:t>52</a:t>
          </a:r>
        </a:p>
      </dsp:txBody>
      <dsp:txXfrm>
        <a:off x="2885619" y="2435967"/>
        <a:ext cx="2459579" cy="1288851"/>
      </dsp:txXfrm>
    </dsp:sp>
    <dsp:sp modelId="{67F7AA56-351A-428F-86D5-FD9E0B8F839E}">
      <dsp:nvSpPr>
        <dsp:cNvPr id="0" name=""/>
        <dsp:cNvSpPr/>
      </dsp:nvSpPr>
      <dsp:spPr>
        <a:xfrm>
          <a:off x="3738172" y="730"/>
          <a:ext cx="4833854" cy="4833854"/>
        </a:xfrm>
        <a:prstGeom prst="circularArrow">
          <a:avLst>
            <a:gd name="adj1" fmla="val 5199"/>
            <a:gd name="adj2" fmla="val 335850"/>
            <a:gd name="adj3" fmla="val 12889965"/>
            <a:gd name="adj4" fmla="val 10770650"/>
            <a:gd name="adj5" fmla="val 6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4CBC1-14F8-42FC-8F39-6413D6B7997C}">
      <dsp:nvSpPr>
        <dsp:cNvPr id="0" name=""/>
        <dsp:cNvSpPr/>
      </dsp:nvSpPr>
      <dsp:spPr>
        <a:xfrm>
          <a:off x="4059448" y="338386"/>
          <a:ext cx="1670106" cy="688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t>Harf Notu DD </a:t>
          </a:r>
          <a:r>
            <a:rPr lang="tr-TR" sz="2400" kern="1200" dirty="0">
              <a:sym typeface="Wingdings" panose="05000000000000000000" pitchFamily="2" charset="2"/>
            </a:rPr>
            <a:t>CB</a:t>
          </a:r>
          <a:endParaRPr lang="tr-TR" sz="2400" kern="1200" dirty="0"/>
        </a:p>
      </dsp:txBody>
      <dsp:txXfrm>
        <a:off x="4059448" y="338386"/>
        <a:ext cx="1670106" cy="688414"/>
      </dsp:txXfrm>
    </dsp:sp>
    <dsp:sp modelId="{BE49F4C0-986F-497F-AF1B-F66F115BC43C}">
      <dsp:nvSpPr>
        <dsp:cNvPr id="0" name=""/>
        <dsp:cNvSpPr/>
      </dsp:nvSpPr>
      <dsp:spPr>
        <a:xfrm>
          <a:off x="3738172" y="730"/>
          <a:ext cx="4833854" cy="4833854"/>
        </a:xfrm>
        <a:prstGeom prst="circularArrow">
          <a:avLst>
            <a:gd name="adj1" fmla="val 5199"/>
            <a:gd name="adj2" fmla="val 335850"/>
            <a:gd name="adj3" fmla="val 16865953"/>
            <a:gd name="adj4" fmla="val 15348937"/>
            <a:gd name="adj5" fmla="val 6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6C87E-E4DC-4508-9960-F7BEDBBD47B9}">
      <dsp:nvSpPr>
        <dsp:cNvPr id="0" name=""/>
        <dsp:cNvSpPr/>
      </dsp:nvSpPr>
      <dsp:spPr>
        <a:xfrm>
          <a:off x="10715" y="0"/>
          <a:ext cx="3202781" cy="148281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tr-TR" sz="6400" kern="1200" dirty="0"/>
            <a:t>OBS</a:t>
          </a:r>
        </a:p>
      </dsp:txBody>
      <dsp:txXfrm>
        <a:off x="54145" y="43430"/>
        <a:ext cx="3115921" cy="1395951"/>
      </dsp:txXfrm>
    </dsp:sp>
    <dsp:sp modelId="{6BE974D7-708F-4F66-8B5A-01C0BDFB3BFD}">
      <dsp:nvSpPr>
        <dsp:cNvPr id="0" name=""/>
        <dsp:cNvSpPr/>
      </dsp:nvSpPr>
      <dsp:spPr>
        <a:xfrm>
          <a:off x="3533775" y="344260"/>
          <a:ext cx="678989" cy="79428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tr-TR" sz="3400" kern="1200"/>
        </a:p>
      </dsp:txBody>
      <dsp:txXfrm>
        <a:off x="3533775" y="503118"/>
        <a:ext cx="475292" cy="476573"/>
      </dsp:txXfrm>
    </dsp:sp>
    <dsp:sp modelId="{DE5C32DD-5555-4CA1-B559-639B395517AB}">
      <dsp:nvSpPr>
        <dsp:cNvPr id="0" name=""/>
        <dsp:cNvSpPr/>
      </dsp:nvSpPr>
      <dsp:spPr>
        <a:xfrm>
          <a:off x="4494609" y="0"/>
          <a:ext cx="3202781" cy="148281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tr-TR" sz="6400" kern="1200" dirty="0"/>
            <a:t>YÖKSİS</a:t>
          </a:r>
        </a:p>
      </dsp:txBody>
      <dsp:txXfrm>
        <a:off x="4538039" y="43430"/>
        <a:ext cx="3115921" cy="1395951"/>
      </dsp:txXfrm>
    </dsp:sp>
    <dsp:sp modelId="{BEF06C9B-C457-4EF5-93A6-5DFBF594E679}">
      <dsp:nvSpPr>
        <dsp:cNvPr id="0" name=""/>
        <dsp:cNvSpPr/>
      </dsp:nvSpPr>
      <dsp:spPr>
        <a:xfrm>
          <a:off x="8017668" y="344260"/>
          <a:ext cx="678989" cy="79428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tr-TR" sz="3400" kern="1200"/>
        </a:p>
      </dsp:txBody>
      <dsp:txXfrm>
        <a:off x="8017668" y="503118"/>
        <a:ext cx="475292" cy="476573"/>
      </dsp:txXfrm>
    </dsp:sp>
    <dsp:sp modelId="{86A1A63D-9164-479B-A538-B4C810FF0D36}">
      <dsp:nvSpPr>
        <dsp:cNvPr id="0" name=""/>
        <dsp:cNvSpPr/>
      </dsp:nvSpPr>
      <dsp:spPr>
        <a:xfrm>
          <a:off x="8978503" y="0"/>
          <a:ext cx="3202781" cy="148281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tr-TR" sz="6400" kern="1200" dirty="0"/>
            <a:t>ASAL</a:t>
          </a:r>
        </a:p>
      </dsp:txBody>
      <dsp:txXfrm>
        <a:off x="9021933" y="43430"/>
        <a:ext cx="3115921" cy="1395951"/>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C8D0D-7507-44B5-BF86-9B7EE280158D}" type="datetimeFigureOut">
              <a:rPr lang="tr-TR" smtClean="0"/>
              <a:t>5.11.2020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A8F55-591F-4C82-A106-4949E9E692F5}" type="slidenum">
              <a:rPr lang="tr-TR" smtClean="0"/>
              <a:t>‹#›</a:t>
            </a:fld>
            <a:endParaRPr lang="tr-TR"/>
          </a:p>
        </p:txBody>
      </p:sp>
    </p:spTree>
    <p:extLst>
      <p:ext uri="{BB962C8B-B14F-4D97-AF65-F5344CB8AC3E}">
        <p14:creationId xmlns:p14="http://schemas.microsoft.com/office/powerpoint/2010/main" val="138091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F60A8F55-591F-4C82-A106-4949E9E692F5}" type="slidenum">
              <a:rPr lang="tr-TR" smtClean="0"/>
              <a:t>2</a:t>
            </a:fld>
            <a:endParaRPr lang="tr-TR"/>
          </a:p>
        </p:txBody>
      </p:sp>
    </p:spTree>
    <p:extLst>
      <p:ext uri="{BB962C8B-B14F-4D97-AF65-F5344CB8AC3E}">
        <p14:creationId xmlns:p14="http://schemas.microsoft.com/office/powerpoint/2010/main" val="1637885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697C9482-0B13-8C46-B789-1676CF68126E}"/>
              </a:ext>
            </a:extLst>
          </p:cNvPr>
          <p:cNvPicPr>
            <a:picLocks noChangeAspect="1"/>
          </p:cNvPicPr>
          <p:nvPr userDrawn="1"/>
        </p:nvPicPr>
        <p:blipFill>
          <a:blip r:embed="rId2"/>
          <a:stretch>
            <a:fillRect/>
          </a:stretch>
        </p:blipFill>
        <p:spPr>
          <a:xfrm>
            <a:off x="0" y="0"/>
            <a:ext cx="12192000" cy="6557450"/>
          </a:xfrm>
          <a:prstGeom prst="rect">
            <a:avLst/>
          </a:prstGeom>
        </p:spPr>
      </p:pic>
      <p:sp>
        <p:nvSpPr>
          <p:cNvPr id="2" name="Başlık 1">
            <a:extLst>
              <a:ext uri="{FF2B5EF4-FFF2-40B4-BE49-F238E27FC236}">
                <a16:creationId xmlns:a16="http://schemas.microsoft.com/office/drawing/2014/main" id="{085F501C-3996-5742-AD09-2E4D7E46E39A}"/>
              </a:ext>
            </a:extLst>
          </p:cNvPr>
          <p:cNvSpPr>
            <a:spLocks noGrp="1"/>
          </p:cNvSpPr>
          <p:nvPr>
            <p:ph type="ctrTitle"/>
          </p:nvPr>
        </p:nvSpPr>
        <p:spPr>
          <a:xfrm>
            <a:off x="2209799" y="2042319"/>
            <a:ext cx="9500119" cy="2793292"/>
          </a:xfrm>
        </p:spPr>
        <p:txBody>
          <a:bodyPr anchor="t" anchorCtr="0"/>
          <a:lstStyle>
            <a:lvl1pPr algn="l">
              <a:defRPr sz="60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Alt Başlık 2">
            <a:extLst>
              <a:ext uri="{FF2B5EF4-FFF2-40B4-BE49-F238E27FC236}">
                <a16:creationId xmlns:a16="http://schemas.microsoft.com/office/drawing/2014/main" id="{58758B05-720F-504C-B895-2D4C4FB992FA}"/>
              </a:ext>
            </a:extLst>
          </p:cNvPr>
          <p:cNvSpPr>
            <a:spLocks noGrp="1"/>
          </p:cNvSpPr>
          <p:nvPr>
            <p:ph type="subTitle" idx="1"/>
          </p:nvPr>
        </p:nvSpPr>
        <p:spPr>
          <a:xfrm>
            <a:off x="838200" y="5267391"/>
            <a:ext cx="7968050" cy="983142"/>
          </a:xfrm>
        </p:spPr>
        <p:txBody>
          <a:bodyPr/>
          <a:lstStyle>
            <a:lvl1pPr marL="0" indent="0" algn="l">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sp>
        <p:nvSpPr>
          <p:cNvPr id="4" name="Veri Yer Tutucusu 3">
            <a:extLst>
              <a:ext uri="{FF2B5EF4-FFF2-40B4-BE49-F238E27FC236}">
                <a16:creationId xmlns:a16="http://schemas.microsoft.com/office/drawing/2014/main" id="{C3FC8C9A-E818-6C46-A394-492DEB49EC11}"/>
              </a:ext>
            </a:extLst>
          </p:cNvPr>
          <p:cNvSpPr>
            <a:spLocks noGrp="1"/>
          </p:cNvSpPr>
          <p:nvPr>
            <p:ph type="dt" sz="half" idx="10"/>
          </p:nvPr>
        </p:nvSpPr>
        <p:spPr/>
        <p:txBody>
          <a:bodyPr/>
          <a:lstStyle/>
          <a:p>
            <a:r>
              <a:rPr lang="tr-TR"/>
              <a:t>28.09.2020</a:t>
            </a:r>
          </a:p>
        </p:txBody>
      </p:sp>
      <p:sp>
        <p:nvSpPr>
          <p:cNvPr id="5" name="Alt Bilgi Yer Tutucusu 4">
            <a:extLst>
              <a:ext uri="{FF2B5EF4-FFF2-40B4-BE49-F238E27FC236}">
                <a16:creationId xmlns:a16="http://schemas.microsoft.com/office/drawing/2014/main" id="{680CB75C-9A3B-BB4F-8295-0E26BF540BB0}"/>
              </a:ext>
            </a:extLst>
          </p:cNvPr>
          <p:cNvSpPr>
            <a:spLocks noGrp="1"/>
          </p:cNvSpPr>
          <p:nvPr>
            <p:ph type="ftr" sz="quarter" idx="11"/>
          </p:nvPr>
        </p:nvSpPr>
        <p:spPr/>
        <p:txBody>
          <a:bodyPr/>
          <a:lstStyle/>
          <a:p>
            <a:r>
              <a:rPr lang="tr-TR" dirty="0"/>
              <a:t>Dersin Kodu / Dersin Adı</a:t>
            </a:r>
          </a:p>
        </p:txBody>
      </p:sp>
      <p:sp>
        <p:nvSpPr>
          <p:cNvPr id="6" name="Slayt Numarası Yer Tutucusu 5">
            <a:extLst>
              <a:ext uri="{FF2B5EF4-FFF2-40B4-BE49-F238E27FC236}">
                <a16:creationId xmlns:a16="http://schemas.microsoft.com/office/drawing/2014/main" id="{2F744FFD-C81B-0748-92DB-102E565F9A64}"/>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1505674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E02827-49F8-744F-8D60-66A2136CBBD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258CFC4-467F-8B47-9AAE-020017735DD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78CD38A-87E6-B743-A9F0-C61399CE231A}"/>
              </a:ext>
            </a:extLst>
          </p:cNvPr>
          <p:cNvSpPr>
            <a:spLocks noGrp="1"/>
          </p:cNvSpPr>
          <p:nvPr>
            <p:ph type="dt" sz="half" idx="10"/>
          </p:nvPr>
        </p:nvSpPr>
        <p:spPr/>
        <p:txBody>
          <a:bodyPr/>
          <a:lstStyle/>
          <a:p>
            <a:r>
              <a:rPr lang="tr-TR"/>
              <a:t>28.09.2020</a:t>
            </a:r>
          </a:p>
        </p:txBody>
      </p:sp>
      <p:sp>
        <p:nvSpPr>
          <p:cNvPr id="5" name="Alt Bilgi Yer Tutucusu 4">
            <a:extLst>
              <a:ext uri="{FF2B5EF4-FFF2-40B4-BE49-F238E27FC236}">
                <a16:creationId xmlns:a16="http://schemas.microsoft.com/office/drawing/2014/main" id="{1A2B3029-76D5-3A41-B3F0-737365D49F9A}"/>
              </a:ext>
            </a:extLst>
          </p:cNvPr>
          <p:cNvSpPr>
            <a:spLocks noGrp="1"/>
          </p:cNvSpPr>
          <p:nvPr>
            <p:ph type="ftr" sz="quarter" idx="11"/>
          </p:nvPr>
        </p:nvSpPr>
        <p:spPr/>
        <p:txBody>
          <a:bodyPr/>
          <a:lstStyle/>
          <a:p>
            <a:r>
              <a:rPr lang="tr-TR" dirty="0"/>
              <a:t>Dersin Kodu / Dersin Adı</a:t>
            </a:r>
          </a:p>
        </p:txBody>
      </p:sp>
      <p:sp>
        <p:nvSpPr>
          <p:cNvPr id="6" name="Slayt Numarası Yer Tutucusu 5">
            <a:extLst>
              <a:ext uri="{FF2B5EF4-FFF2-40B4-BE49-F238E27FC236}">
                <a16:creationId xmlns:a16="http://schemas.microsoft.com/office/drawing/2014/main" id="{4F576CA4-ABA8-A54D-84C1-29C24ABE4697}"/>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122746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B93D9AC-AB5A-A34F-9AE5-568EE8A9931C}"/>
              </a:ext>
            </a:extLst>
          </p:cNvPr>
          <p:cNvSpPr>
            <a:spLocks noGrp="1"/>
          </p:cNvSpPr>
          <p:nvPr>
            <p:ph type="title" orient="vert"/>
          </p:nvPr>
        </p:nvSpPr>
        <p:spPr>
          <a:xfrm>
            <a:off x="8724900" y="774441"/>
            <a:ext cx="2628900" cy="5402522"/>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85D3371-32E6-3B44-A511-2E0F8C707A52}"/>
              </a:ext>
            </a:extLst>
          </p:cNvPr>
          <p:cNvSpPr>
            <a:spLocks noGrp="1"/>
          </p:cNvSpPr>
          <p:nvPr>
            <p:ph type="body" orient="vert" idx="1"/>
          </p:nvPr>
        </p:nvSpPr>
        <p:spPr>
          <a:xfrm>
            <a:off x="838200" y="774441"/>
            <a:ext cx="7734300" cy="5402522"/>
          </a:xfrm>
        </p:spPr>
        <p:txBody>
          <a:bodyPr vert="eaVert"/>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a:extLst>
              <a:ext uri="{FF2B5EF4-FFF2-40B4-BE49-F238E27FC236}">
                <a16:creationId xmlns:a16="http://schemas.microsoft.com/office/drawing/2014/main" id="{E36E6F39-B5F2-1B47-8A7A-E487764F2AE1}"/>
              </a:ext>
            </a:extLst>
          </p:cNvPr>
          <p:cNvSpPr>
            <a:spLocks noGrp="1"/>
          </p:cNvSpPr>
          <p:nvPr>
            <p:ph type="dt" sz="half" idx="10"/>
          </p:nvPr>
        </p:nvSpPr>
        <p:spPr/>
        <p:txBody>
          <a:bodyPr/>
          <a:lstStyle/>
          <a:p>
            <a:r>
              <a:rPr lang="tr-TR"/>
              <a:t>28.09.2020</a:t>
            </a:r>
          </a:p>
        </p:txBody>
      </p:sp>
      <p:sp>
        <p:nvSpPr>
          <p:cNvPr id="5" name="Alt Bilgi Yer Tutucusu 4">
            <a:extLst>
              <a:ext uri="{FF2B5EF4-FFF2-40B4-BE49-F238E27FC236}">
                <a16:creationId xmlns:a16="http://schemas.microsoft.com/office/drawing/2014/main" id="{A5A9412F-E77A-6848-8DC0-3DF4509D8478}"/>
              </a:ext>
            </a:extLst>
          </p:cNvPr>
          <p:cNvSpPr>
            <a:spLocks noGrp="1"/>
          </p:cNvSpPr>
          <p:nvPr>
            <p:ph type="ftr" sz="quarter" idx="11"/>
          </p:nvPr>
        </p:nvSpPr>
        <p:spPr/>
        <p:txBody>
          <a:bodyPr/>
          <a:lstStyle/>
          <a:p>
            <a:r>
              <a:rPr lang="tr-TR" dirty="0"/>
              <a:t>Dersin Kodu / Dersin Adı</a:t>
            </a:r>
          </a:p>
        </p:txBody>
      </p:sp>
      <p:sp>
        <p:nvSpPr>
          <p:cNvPr id="6" name="Slayt Numarası Yer Tutucusu 5">
            <a:extLst>
              <a:ext uri="{FF2B5EF4-FFF2-40B4-BE49-F238E27FC236}">
                <a16:creationId xmlns:a16="http://schemas.microsoft.com/office/drawing/2014/main" id="{4BB3AFCA-2E11-3242-89B8-AED137E401DD}"/>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193768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4DD74B-8D67-7C4F-A40E-5ED927993ED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6867767-1E79-FB4C-A90E-5AC880B7B41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3BF5AD-5046-4846-A41E-4D51E1F3366C}"/>
              </a:ext>
            </a:extLst>
          </p:cNvPr>
          <p:cNvSpPr>
            <a:spLocks noGrp="1"/>
          </p:cNvSpPr>
          <p:nvPr>
            <p:ph type="dt" sz="half" idx="10"/>
          </p:nvPr>
        </p:nvSpPr>
        <p:spPr/>
        <p:txBody>
          <a:bodyPr/>
          <a:lstStyle/>
          <a:p>
            <a:r>
              <a:rPr lang="tr-TR" dirty="0"/>
              <a:t>28.09.2020</a:t>
            </a:r>
          </a:p>
        </p:txBody>
      </p:sp>
      <p:sp>
        <p:nvSpPr>
          <p:cNvPr id="5" name="Alt Bilgi Yer Tutucusu 4">
            <a:extLst>
              <a:ext uri="{FF2B5EF4-FFF2-40B4-BE49-F238E27FC236}">
                <a16:creationId xmlns:a16="http://schemas.microsoft.com/office/drawing/2014/main" id="{7756B946-9508-9F49-BCAF-051F718BF760}"/>
              </a:ext>
            </a:extLst>
          </p:cNvPr>
          <p:cNvSpPr>
            <a:spLocks noGrp="1"/>
          </p:cNvSpPr>
          <p:nvPr>
            <p:ph type="ftr" sz="quarter" idx="11"/>
          </p:nvPr>
        </p:nvSpPr>
        <p:spPr/>
        <p:txBody>
          <a:bodyPr/>
          <a:lstStyle/>
          <a:p>
            <a:r>
              <a:rPr lang="tr-TR" dirty="0"/>
              <a:t>Dersin Kodu / Dersin Adı</a:t>
            </a:r>
          </a:p>
        </p:txBody>
      </p:sp>
      <p:sp>
        <p:nvSpPr>
          <p:cNvPr id="6" name="Slayt Numarası Yer Tutucusu 5">
            <a:extLst>
              <a:ext uri="{FF2B5EF4-FFF2-40B4-BE49-F238E27FC236}">
                <a16:creationId xmlns:a16="http://schemas.microsoft.com/office/drawing/2014/main" id="{77917803-1C07-744D-B98D-5A1C7AF3C83D}"/>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262788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285C46-E310-B041-9351-A4067E7472DC}"/>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8FC4C8B-BC7A-5842-9D64-989165674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C30E744-16D4-EA4F-BA60-F89AD6B71543}"/>
              </a:ext>
            </a:extLst>
          </p:cNvPr>
          <p:cNvSpPr>
            <a:spLocks noGrp="1"/>
          </p:cNvSpPr>
          <p:nvPr>
            <p:ph type="dt" sz="half" idx="10"/>
          </p:nvPr>
        </p:nvSpPr>
        <p:spPr/>
        <p:txBody>
          <a:bodyPr/>
          <a:lstStyle/>
          <a:p>
            <a:r>
              <a:rPr lang="tr-TR"/>
              <a:t>28.09.2020</a:t>
            </a:r>
          </a:p>
        </p:txBody>
      </p:sp>
      <p:sp>
        <p:nvSpPr>
          <p:cNvPr id="5" name="Alt Bilgi Yer Tutucusu 4">
            <a:extLst>
              <a:ext uri="{FF2B5EF4-FFF2-40B4-BE49-F238E27FC236}">
                <a16:creationId xmlns:a16="http://schemas.microsoft.com/office/drawing/2014/main" id="{A27E490B-2698-0648-A418-9124F6238DCF}"/>
              </a:ext>
            </a:extLst>
          </p:cNvPr>
          <p:cNvSpPr>
            <a:spLocks noGrp="1"/>
          </p:cNvSpPr>
          <p:nvPr>
            <p:ph type="ftr" sz="quarter" idx="11"/>
          </p:nvPr>
        </p:nvSpPr>
        <p:spPr/>
        <p:txBody>
          <a:bodyPr/>
          <a:lstStyle/>
          <a:p>
            <a:r>
              <a:rPr lang="tr-TR" dirty="0"/>
              <a:t>Dersin Kodu / Dersin Adı</a:t>
            </a:r>
          </a:p>
        </p:txBody>
      </p:sp>
      <p:sp>
        <p:nvSpPr>
          <p:cNvPr id="6" name="Slayt Numarası Yer Tutucusu 5">
            <a:extLst>
              <a:ext uri="{FF2B5EF4-FFF2-40B4-BE49-F238E27FC236}">
                <a16:creationId xmlns:a16="http://schemas.microsoft.com/office/drawing/2014/main" id="{ACAD227A-03E6-E044-B324-DB23AACE0CB6}"/>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189177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138721-0BBA-1C4F-B418-B908631338D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2AFAEB7-2ED2-CD4C-BDEF-BFD441CC50E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44F9A3F-067D-8B40-9FE4-D84985DA820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B007CF7-8C49-6343-9BA9-C71126829458}"/>
              </a:ext>
            </a:extLst>
          </p:cNvPr>
          <p:cNvSpPr>
            <a:spLocks noGrp="1"/>
          </p:cNvSpPr>
          <p:nvPr>
            <p:ph type="dt" sz="half" idx="10"/>
          </p:nvPr>
        </p:nvSpPr>
        <p:spPr/>
        <p:txBody>
          <a:bodyPr/>
          <a:lstStyle/>
          <a:p>
            <a:r>
              <a:rPr lang="tr-TR"/>
              <a:t>28.09.2020</a:t>
            </a:r>
          </a:p>
        </p:txBody>
      </p:sp>
      <p:sp>
        <p:nvSpPr>
          <p:cNvPr id="6" name="Alt Bilgi Yer Tutucusu 5">
            <a:extLst>
              <a:ext uri="{FF2B5EF4-FFF2-40B4-BE49-F238E27FC236}">
                <a16:creationId xmlns:a16="http://schemas.microsoft.com/office/drawing/2014/main" id="{FB8C2E6C-3E4A-504A-9DDD-F120780FF139}"/>
              </a:ext>
            </a:extLst>
          </p:cNvPr>
          <p:cNvSpPr>
            <a:spLocks noGrp="1"/>
          </p:cNvSpPr>
          <p:nvPr>
            <p:ph type="ftr" sz="quarter" idx="11"/>
          </p:nvPr>
        </p:nvSpPr>
        <p:spPr/>
        <p:txBody>
          <a:bodyPr/>
          <a:lstStyle/>
          <a:p>
            <a:r>
              <a:rPr lang="tr-TR" dirty="0"/>
              <a:t>Dersin Kodu / Dersin Adı</a:t>
            </a:r>
          </a:p>
        </p:txBody>
      </p:sp>
      <p:sp>
        <p:nvSpPr>
          <p:cNvPr id="7" name="Slayt Numarası Yer Tutucusu 6">
            <a:extLst>
              <a:ext uri="{FF2B5EF4-FFF2-40B4-BE49-F238E27FC236}">
                <a16:creationId xmlns:a16="http://schemas.microsoft.com/office/drawing/2014/main" id="{52978699-6E10-6446-B6C8-982767F436C6}"/>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383331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F91A78-C054-F44A-AA80-00DCE80DF42B}"/>
              </a:ext>
            </a:extLst>
          </p:cNvPr>
          <p:cNvSpPr>
            <a:spLocks noGrp="1"/>
          </p:cNvSpPr>
          <p:nvPr>
            <p:ph type="title"/>
          </p:nvPr>
        </p:nvSpPr>
        <p:spPr>
          <a:xfrm>
            <a:off x="839788" y="886408"/>
            <a:ext cx="10515600" cy="804280"/>
          </a:xfrm>
        </p:spPr>
        <p:txBody>
          <a:body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71040944-9F69-C949-983C-13DC0AE3B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3C15BA8-53C4-A64E-8E99-4E12AEF2EA5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E123063-C3CB-5644-9787-FEBEC6860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C1D3E4E-DC6A-E64C-BC2C-CF760678F91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A7B3210-1D44-9D47-ABF4-668809F49539}"/>
              </a:ext>
            </a:extLst>
          </p:cNvPr>
          <p:cNvSpPr>
            <a:spLocks noGrp="1"/>
          </p:cNvSpPr>
          <p:nvPr>
            <p:ph type="dt" sz="half" idx="10"/>
          </p:nvPr>
        </p:nvSpPr>
        <p:spPr/>
        <p:txBody>
          <a:bodyPr/>
          <a:lstStyle/>
          <a:p>
            <a:r>
              <a:rPr lang="tr-TR"/>
              <a:t>28.09.2020</a:t>
            </a:r>
          </a:p>
        </p:txBody>
      </p:sp>
      <p:sp>
        <p:nvSpPr>
          <p:cNvPr id="8" name="Alt Bilgi Yer Tutucusu 7">
            <a:extLst>
              <a:ext uri="{FF2B5EF4-FFF2-40B4-BE49-F238E27FC236}">
                <a16:creationId xmlns:a16="http://schemas.microsoft.com/office/drawing/2014/main" id="{AB836BB7-668C-CB46-AB21-54D34ECAA582}"/>
              </a:ext>
            </a:extLst>
          </p:cNvPr>
          <p:cNvSpPr>
            <a:spLocks noGrp="1"/>
          </p:cNvSpPr>
          <p:nvPr>
            <p:ph type="ftr" sz="quarter" idx="11"/>
          </p:nvPr>
        </p:nvSpPr>
        <p:spPr/>
        <p:txBody>
          <a:bodyPr/>
          <a:lstStyle/>
          <a:p>
            <a:r>
              <a:rPr lang="tr-TR" dirty="0"/>
              <a:t>Dersin Kodu / Dersin Adı</a:t>
            </a:r>
          </a:p>
        </p:txBody>
      </p:sp>
      <p:sp>
        <p:nvSpPr>
          <p:cNvPr id="9" name="Slayt Numarası Yer Tutucusu 8">
            <a:extLst>
              <a:ext uri="{FF2B5EF4-FFF2-40B4-BE49-F238E27FC236}">
                <a16:creationId xmlns:a16="http://schemas.microsoft.com/office/drawing/2014/main" id="{35D5FE17-9613-B74E-B3CE-60F34496D0CC}"/>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207236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5C0A1A-C417-EB4C-8E27-59A64651088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2406B69-354A-5B4D-AB17-EC89F8414176}"/>
              </a:ext>
            </a:extLst>
          </p:cNvPr>
          <p:cNvSpPr>
            <a:spLocks noGrp="1"/>
          </p:cNvSpPr>
          <p:nvPr>
            <p:ph type="dt" sz="half" idx="10"/>
          </p:nvPr>
        </p:nvSpPr>
        <p:spPr/>
        <p:txBody>
          <a:bodyPr/>
          <a:lstStyle/>
          <a:p>
            <a:r>
              <a:rPr lang="tr-TR"/>
              <a:t>28.09.2020</a:t>
            </a:r>
          </a:p>
        </p:txBody>
      </p:sp>
      <p:sp>
        <p:nvSpPr>
          <p:cNvPr id="4" name="Alt Bilgi Yer Tutucusu 3">
            <a:extLst>
              <a:ext uri="{FF2B5EF4-FFF2-40B4-BE49-F238E27FC236}">
                <a16:creationId xmlns:a16="http://schemas.microsoft.com/office/drawing/2014/main" id="{681B7292-03D3-3B4B-8E6C-9415537E0CF0}"/>
              </a:ext>
            </a:extLst>
          </p:cNvPr>
          <p:cNvSpPr>
            <a:spLocks noGrp="1"/>
          </p:cNvSpPr>
          <p:nvPr>
            <p:ph type="ftr" sz="quarter" idx="11"/>
          </p:nvPr>
        </p:nvSpPr>
        <p:spPr/>
        <p:txBody>
          <a:bodyPr/>
          <a:lstStyle/>
          <a:p>
            <a:r>
              <a:rPr lang="tr-TR" dirty="0"/>
              <a:t>Dersin Kodu / Dersin Adı</a:t>
            </a:r>
          </a:p>
        </p:txBody>
      </p:sp>
      <p:sp>
        <p:nvSpPr>
          <p:cNvPr id="5" name="Slayt Numarası Yer Tutucusu 4">
            <a:extLst>
              <a:ext uri="{FF2B5EF4-FFF2-40B4-BE49-F238E27FC236}">
                <a16:creationId xmlns:a16="http://schemas.microsoft.com/office/drawing/2014/main" id="{6ADEDC9C-D405-674A-8280-0DB01F6DF592}"/>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6891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3CC840B-19DB-674C-BE64-AE981003CAB7}"/>
              </a:ext>
            </a:extLst>
          </p:cNvPr>
          <p:cNvSpPr>
            <a:spLocks noGrp="1"/>
          </p:cNvSpPr>
          <p:nvPr>
            <p:ph type="dt" sz="half" idx="10"/>
          </p:nvPr>
        </p:nvSpPr>
        <p:spPr/>
        <p:txBody>
          <a:bodyPr/>
          <a:lstStyle/>
          <a:p>
            <a:r>
              <a:rPr lang="tr-TR"/>
              <a:t>28.09.2020</a:t>
            </a:r>
          </a:p>
        </p:txBody>
      </p:sp>
      <p:sp>
        <p:nvSpPr>
          <p:cNvPr id="3" name="Alt Bilgi Yer Tutucusu 2">
            <a:extLst>
              <a:ext uri="{FF2B5EF4-FFF2-40B4-BE49-F238E27FC236}">
                <a16:creationId xmlns:a16="http://schemas.microsoft.com/office/drawing/2014/main" id="{E12FACB4-87A7-CD4E-B7DB-939E86B92876}"/>
              </a:ext>
            </a:extLst>
          </p:cNvPr>
          <p:cNvSpPr>
            <a:spLocks noGrp="1"/>
          </p:cNvSpPr>
          <p:nvPr>
            <p:ph type="ftr" sz="quarter" idx="11"/>
          </p:nvPr>
        </p:nvSpPr>
        <p:spPr/>
        <p:txBody>
          <a:bodyPr/>
          <a:lstStyle/>
          <a:p>
            <a:r>
              <a:rPr lang="tr-TR" dirty="0"/>
              <a:t>Dersin Kodu / Dersin Adı</a:t>
            </a:r>
          </a:p>
        </p:txBody>
      </p:sp>
      <p:sp>
        <p:nvSpPr>
          <p:cNvPr id="4" name="Slayt Numarası Yer Tutucusu 3">
            <a:extLst>
              <a:ext uri="{FF2B5EF4-FFF2-40B4-BE49-F238E27FC236}">
                <a16:creationId xmlns:a16="http://schemas.microsoft.com/office/drawing/2014/main" id="{50DA1D0C-2BF1-014F-8FAD-C39C9C3CC99B}"/>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38915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EC3BF4-047E-2D4B-857C-8CB320422557}"/>
              </a:ext>
            </a:extLst>
          </p:cNvPr>
          <p:cNvSpPr>
            <a:spLocks noGrp="1"/>
          </p:cNvSpPr>
          <p:nvPr>
            <p:ph type="title"/>
          </p:nvPr>
        </p:nvSpPr>
        <p:spPr>
          <a:xfrm>
            <a:off x="839788" y="987424"/>
            <a:ext cx="3932237" cy="1069975"/>
          </a:xfrm>
        </p:spPr>
        <p:txBody>
          <a:bodyPr anchor="b">
            <a:normAutofit/>
          </a:bodyPr>
          <a:lstStyle>
            <a:lvl1pPr>
              <a:defRPr sz="2800"/>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A5206EBE-8460-224F-8C36-0DA21F2EFC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B5A6CD7-AE3C-F94B-8E89-813B0B80D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E9B268A-FA27-C14A-BB53-421950C3C1AC}"/>
              </a:ext>
            </a:extLst>
          </p:cNvPr>
          <p:cNvSpPr>
            <a:spLocks noGrp="1"/>
          </p:cNvSpPr>
          <p:nvPr>
            <p:ph type="dt" sz="half" idx="10"/>
          </p:nvPr>
        </p:nvSpPr>
        <p:spPr/>
        <p:txBody>
          <a:bodyPr/>
          <a:lstStyle/>
          <a:p>
            <a:r>
              <a:rPr lang="tr-TR"/>
              <a:t>28.09.2020</a:t>
            </a:r>
          </a:p>
        </p:txBody>
      </p:sp>
      <p:sp>
        <p:nvSpPr>
          <p:cNvPr id="6" name="Alt Bilgi Yer Tutucusu 5">
            <a:extLst>
              <a:ext uri="{FF2B5EF4-FFF2-40B4-BE49-F238E27FC236}">
                <a16:creationId xmlns:a16="http://schemas.microsoft.com/office/drawing/2014/main" id="{6E3DA51E-270D-1840-A1A2-832499BB5FE5}"/>
              </a:ext>
            </a:extLst>
          </p:cNvPr>
          <p:cNvSpPr>
            <a:spLocks noGrp="1"/>
          </p:cNvSpPr>
          <p:nvPr>
            <p:ph type="ftr" sz="quarter" idx="11"/>
          </p:nvPr>
        </p:nvSpPr>
        <p:spPr/>
        <p:txBody>
          <a:bodyPr/>
          <a:lstStyle/>
          <a:p>
            <a:r>
              <a:rPr lang="tr-TR" dirty="0"/>
              <a:t>Dersin Kodu / Dersin Adı</a:t>
            </a:r>
          </a:p>
        </p:txBody>
      </p:sp>
      <p:sp>
        <p:nvSpPr>
          <p:cNvPr id="7" name="Slayt Numarası Yer Tutucusu 6">
            <a:extLst>
              <a:ext uri="{FF2B5EF4-FFF2-40B4-BE49-F238E27FC236}">
                <a16:creationId xmlns:a16="http://schemas.microsoft.com/office/drawing/2014/main" id="{05442466-B09E-CE49-BB01-D69CB25000D1}"/>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87212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F83C5E-7121-E748-91B9-3F83C277B799}"/>
              </a:ext>
            </a:extLst>
          </p:cNvPr>
          <p:cNvSpPr>
            <a:spLocks noGrp="1"/>
          </p:cNvSpPr>
          <p:nvPr>
            <p:ph type="title"/>
          </p:nvPr>
        </p:nvSpPr>
        <p:spPr>
          <a:xfrm>
            <a:off x="839788" y="987424"/>
            <a:ext cx="3932237" cy="1069975"/>
          </a:xfrm>
        </p:spPr>
        <p:txBody>
          <a:bodyPr anchor="b">
            <a:normAutofit/>
          </a:bodyPr>
          <a:lstStyle>
            <a:lvl1pPr>
              <a:defRPr sz="2800"/>
            </a:lvl1pPr>
          </a:lstStyle>
          <a:p>
            <a:r>
              <a:rPr lang="tr-TR" dirty="0"/>
              <a:t>Asıl başlık stilini düzenlemek için tıklayın</a:t>
            </a:r>
          </a:p>
        </p:txBody>
      </p:sp>
      <p:sp>
        <p:nvSpPr>
          <p:cNvPr id="3" name="Resim Yer Tutucusu 2">
            <a:extLst>
              <a:ext uri="{FF2B5EF4-FFF2-40B4-BE49-F238E27FC236}">
                <a16:creationId xmlns:a16="http://schemas.microsoft.com/office/drawing/2014/main" id="{EADB7585-15C5-6E4D-AB30-FE73B816B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B64E1E2-B6C8-D14D-8B52-5E934D62C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4217BD9-09D9-0847-9903-B5FC6D6D8169}"/>
              </a:ext>
            </a:extLst>
          </p:cNvPr>
          <p:cNvSpPr>
            <a:spLocks noGrp="1"/>
          </p:cNvSpPr>
          <p:nvPr>
            <p:ph type="dt" sz="half" idx="10"/>
          </p:nvPr>
        </p:nvSpPr>
        <p:spPr/>
        <p:txBody>
          <a:bodyPr/>
          <a:lstStyle/>
          <a:p>
            <a:r>
              <a:rPr lang="tr-TR"/>
              <a:t>28.09.2020</a:t>
            </a:r>
          </a:p>
        </p:txBody>
      </p:sp>
      <p:sp>
        <p:nvSpPr>
          <p:cNvPr id="6" name="Alt Bilgi Yer Tutucusu 5">
            <a:extLst>
              <a:ext uri="{FF2B5EF4-FFF2-40B4-BE49-F238E27FC236}">
                <a16:creationId xmlns:a16="http://schemas.microsoft.com/office/drawing/2014/main" id="{459A86B8-CF4D-9E46-A4CE-DE7C36AC9F37}"/>
              </a:ext>
            </a:extLst>
          </p:cNvPr>
          <p:cNvSpPr>
            <a:spLocks noGrp="1"/>
          </p:cNvSpPr>
          <p:nvPr>
            <p:ph type="ftr" sz="quarter" idx="11"/>
          </p:nvPr>
        </p:nvSpPr>
        <p:spPr/>
        <p:txBody>
          <a:bodyPr/>
          <a:lstStyle/>
          <a:p>
            <a:r>
              <a:rPr lang="tr-TR" dirty="0"/>
              <a:t>Dersin Kodu / Dersin Adı</a:t>
            </a:r>
          </a:p>
        </p:txBody>
      </p:sp>
      <p:sp>
        <p:nvSpPr>
          <p:cNvPr id="7" name="Slayt Numarası Yer Tutucusu 6">
            <a:extLst>
              <a:ext uri="{FF2B5EF4-FFF2-40B4-BE49-F238E27FC236}">
                <a16:creationId xmlns:a16="http://schemas.microsoft.com/office/drawing/2014/main" id="{CA56D009-5E25-4B4A-949C-9C5B2D8B5189}"/>
              </a:ext>
            </a:extLst>
          </p:cNvPr>
          <p:cNvSpPr>
            <a:spLocks noGrp="1"/>
          </p:cNvSpPr>
          <p:nvPr>
            <p:ph type="sldNum" sz="quarter" idx="12"/>
          </p:nvPr>
        </p:nvSpPr>
        <p:spPr/>
        <p:txBody>
          <a:bodyPr/>
          <a:lstStyle/>
          <a:p>
            <a:fld id="{50F4E6BD-4CAD-3E44-B214-2CFB9D00E5E7}" type="slidenum">
              <a:rPr lang="tr-TR" smtClean="0"/>
              <a:t>‹#›</a:t>
            </a:fld>
            <a:endParaRPr lang="tr-TR"/>
          </a:p>
        </p:txBody>
      </p:sp>
    </p:spTree>
    <p:extLst>
      <p:ext uri="{BB962C8B-B14F-4D97-AF65-F5344CB8AC3E}">
        <p14:creationId xmlns:p14="http://schemas.microsoft.com/office/powerpoint/2010/main" val="123475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E96E16A-A0BE-F847-A472-BA783A436DBC}"/>
              </a:ext>
            </a:extLst>
          </p:cNvPr>
          <p:cNvSpPr>
            <a:spLocks noGrp="1"/>
          </p:cNvSpPr>
          <p:nvPr>
            <p:ph type="title"/>
          </p:nvPr>
        </p:nvSpPr>
        <p:spPr>
          <a:xfrm>
            <a:off x="838200" y="897924"/>
            <a:ext cx="10515600" cy="792764"/>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AC28368-8F4B-A549-A46E-071E43FB68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a:extLst>
              <a:ext uri="{FF2B5EF4-FFF2-40B4-BE49-F238E27FC236}">
                <a16:creationId xmlns:a16="http://schemas.microsoft.com/office/drawing/2014/main" id="{8B4AAA90-01A4-CC4C-88BB-2C104D9540C2}"/>
              </a:ext>
            </a:extLst>
          </p:cNvPr>
          <p:cNvSpPr>
            <a:spLocks noGrp="1"/>
          </p:cNvSpPr>
          <p:nvPr>
            <p:ph type="dt" sz="half" idx="2"/>
          </p:nvPr>
        </p:nvSpPr>
        <p:spPr>
          <a:xfrm>
            <a:off x="838200" y="6356350"/>
            <a:ext cx="1438469"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tr-TR" dirty="0"/>
              <a:t>28.09.2020</a:t>
            </a:r>
          </a:p>
        </p:txBody>
      </p:sp>
      <p:sp>
        <p:nvSpPr>
          <p:cNvPr id="5" name="Alt Bilgi Yer Tutucusu 4">
            <a:extLst>
              <a:ext uri="{FF2B5EF4-FFF2-40B4-BE49-F238E27FC236}">
                <a16:creationId xmlns:a16="http://schemas.microsoft.com/office/drawing/2014/main" id="{68733454-1A69-8343-A6A6-DF8F8152ECD2}"/>
              </a:ext>
            </a:extLst>
          </p:cNvPr>
          <p:cNvSpPr>
            <a:spLocks noGrp="1"/>
          </p:cNvSpPr>
          <p:nvPr>
            <p:ph type="ftr" sz="quarter" idx="3"/>
          </p:nvPr>
        </p:nvSpPr>
        <p:spPr>
          <a:xfrm>
            <a:off x="2500604" y="6356350"/>
            <a:ext cx="8257592"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tr-TR" dirty="0"/>
              <a:t>Dersin Kodu / Dersin Adı</a:t>
            </a:r>
          </a:p>
        </p:txBody>
      </p:sp>
      <p:sp>
        <p:nvSpPr>
          <p:cNvPr id="6" name="Slayt Numarası Yer Tutucusu 5">
            <a:extLst>
              <a:ext uri="{FF2B5EF4-FFF2-40B4-BE49-F238E27FC236}">
                <a16:creationId xmlns:a16="http://schemas.microsoft.com/office/drawing/2014/main" id="{2D6F0A88-6574-074D-9593-4D17EDD695A6}"/>
              </a:ext>
            </a:extLst>
          </p:cNvPr>
          <p:cNvSpPr>
            <a:spLocks noGrp="1"/>
          </p:cNvSpPr>
          <p:nvPr>
            <p:ph type="sldNum" sz="quarter" idx="4"/>
          </p:nvPr>
        </p:nvSpPr>
        <p:spPr>
          <a:xfrm>
            <a:off x="10944808" y="6356350"/>
            <a:ext cx="408992"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50F4E6BD-4CAD-3E44-B214-2CFB9D00E5E7}" type="slidenum">
              <a:rPr lang="tr-TR" smtClean="0"/>
              <a:pPr/>
              <a:t>‹#›</a:t>
            </a:fld>
            <a:endParaRPr lang="tr-TR" dirty="0"/>
          </a:p>
        </p:txBody>
      </p:sp>
      <p:cxnSp>
        <p:nvCxnSpPr>
          <p:cNvPr id="7" name="Düz Bağlayıcı 6">
            <a:extLst>
              <a:ext uri="{FF2B5EF4-FFF2-40B4-BE49-F238E27FC236}">
                <a16:creationId xmlns:a16="http://schemas.microsoft.com/office/drawing/2014/main" id="{84DA3CEB-A4D8-7948-9AB0-A7CC0CE19F4C}"/>
              </a:ext>
            </a:extLst>
          </p:cNvPr>
          <p:cNvCxnSpPr>
            <a:cxnSpLocks/>
          </p:cNvCxnSpPr>
          <p:nvPr userDrawn="1"/>
        </p:nvCxnSpPr>
        <p:spPr>
          <a:xfrm>
            <a:off x="5002924" y="586338"/>
            <a:ext cx="6364277"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C0E5A012-2939-D141-8D23-592AE5C7C125}"/>
              </a:ext>
            </a:extLst>
          </p:cNvPr>
          <p:cNvPicPr>
            <a:picLocks noChangeAspect="1"/>
          </p:cNvPicPr>
          <p:nvPr userDrawn="1"/>
        </p:nvPicPr>
        <p:blipFill>
          <a:blip r:embed="rId13"/>
          <a:stretch>
            <a:fillRect/>
          </a:stretch>
        </p:blipFill>
        <p:spPr>
          <a:xfrm>
            <a:off x="526518" y="126419"/>
            <a:ext cx="610521" cy="610521"/>
          </a:xfrm>
          <a:prstGeom prst="rect">
            <a:avLst/>
          </a:prstGeom>
        </p:spPr>
      </p:pic>
      <p:sp>
        <p:nvSpPr>
          <p:cNvPr id="10" name="Dikdörtgen 9"/>
          <p:cNvSpPr/>
          <p:nvPr userDrawn="1"/>
        </p:nvSpPr>
        <p:spPr>
          <a:xfrm>
            <a:off x="1154644" y="217192"/>
            <a:ext cx="6096000" cy="400110"/>
          </a:xfrm>
          <a:prstGeom prst="rect">
            <a:avLst/>
          </a:prstGeom>
        </p:spPr>
        <p:txBody>
          <a:bodyPr>
            <a:spAutoFit/>
          </a:bodyPr>
          <a:lstStyle/>
          <a:p>
            <a:pPr algn="l"/>
            <a:r>
              <a:rPr lang="tr-TR" sz="1000" b="0" dirty="0">
                <a:solidFill>
                  <a:schemeClr val="bg1">
                    <a:lumMod val="50000"/>
                  </a:schemeClr>
                </a:solidFill>
                <a:latin typeface="Times New Roman" panose="02020603050405020304" pitchFamily="18" charset="0"/>
                <a:cs typeface="Times New Roman" panose="02020603050405020304" pitchFamily="18" charset="0"/>
              </a:rPr>
              <a:t>ÖĞRENCİ İŞLERİ DAİRE BAŞKANLIĞI</a:t>
            </a:r>
          </a:p>
          <a:p>
            <a:pPr algn="l"/>
            <a:r>
              <a:rPr lang="tr-TR" sz="1000" b="0" dirty="0" err="1">
                <a:solidFill>
                  <a:schemeClr val="bg1">
                    <a:lumMod val="50000"/>
                  </a:schemeClr>
                </a:solidFill>
                <a:latin typeface="Times New Roman" panose="02020603050405020304" pitchFamily="18" charset="0"/>
                <a:cs typeface="Times New Roman" panose="02020603050405020304" pitchFamily="18" charset="0"/>
              </a:rPr>
              <a:t>Directorate</a:t>
            </a:r>
            <a:r>
              <a:rPr lang="tr-TR" sz="1000" b="0" dirty="0">
                <a:solidFill>
                  <a:schemeClr val="bg1">
                    <a:lumMod val="50000"/>
                  </a:schemeClr>
                </a:solidFill>
                <a:latin typeface="Times New Roman" panose="02020603050405020304" pitchFamily="18" charset="0"/>
                <a:cs typeface="Times New Roman" panose="02020603050405020304" pitchFamily="18" charset="0"/>
              </a:rPr>
              <a:t> of </a:t>
            </a:r>
            <a:r>
              <a:rPr lang="tr-TR" sz="1000" b="0" dirty="0" err="1">
                <a:solidFill>
                  <a:schemeClr val="bg1">
                    <a:lumMod val="50000"/>
                  </a:schemeClr>
                </a:solidFill>
                <a:latin typeface="Times New Roman" panose="02020603050405020304" pitchFamily="18" charset="0"/>
                <a:cs typeface="Times New Roman" panose="02020603050405020304" pitchFamily="18" charset="0"/>
              </a:rPr>
              <a:t>Student</a:t>
            </a:r>
            <a:r>
              <a:rPr lang="tr-TR" sz="1000" b="0" dirty="0">
                <a:solidFill>
                  <a:schemeClr val="bg1">
                    <a:lumMod val="50000"/>
                  </a:schemeClr>
                </a:solidFill>
                <a:latin typeface="Times New Roman" panose="02020603050405020304" pitchFamily="18" charset="0"/>
                <a:cs typeface="Times New Roman" panose="02020603050405020304" pitchFamily="18" charset="0"/>
              </a:rPr>
              <a:t> </a:t>
            </a:r>
            <a:r>
              <a:rPr lang="tr-TR" sz="1000" b="0" dirty="0" err="1">
                <a:solidFill>
                  <a:schemeClr val="bg1">
                    <a:lumMod val="50000"/>
                  </a:schemeClr>
                </a:solidFill>
                <a:latin typeface="Times New Roman" panose="02020603050405020304" pitchFamily="18" charset="0"/>
                <a:cs typeface="Times New Roman" panose="02020603050405020304" pitchFamily="18" charset="0"/>
              </a:rPr>
              <a:t>Affairs</a:t>
            </a:r>
            <a:r>
              <a:rPr lang="tr-TR" sz="1000" b="0" dirty="0">
                <a:solidFill>
                  <a:schemeClr val="bg1">
                    <a:lumMod val="50000"/>
                  </a:schemeClr>
                </a:solidFill>
                <a:latin typeface="Times New Roman" panose="02020603050405020304" pitchFamily="18" charset="0"/>
                <a:cs typeface="Times New Roman" panose="02020603050405020304" pitchFamily="18" charset="0"/>
              </a:rPr>
              <a:t> (</a:t>
            </a:r>
            <a:r>
              <a:rPr lang="tr-TR" sz="1000" b="0" dirty="0" err="1">
                <a:solidFill>
                  <a:schemeClr val="bg1">
                    <a:lumMod val="50000"/>
                  </a:schemeClr>
                </a:solidFill>
                <a:latin typeface="Times New Roman" panose="02020603050405020304" pitchFamily="18" charset="0"/>
                <a:cs typeface="Times New Roman" panose="02020603050405020304" pitchFamily="18" charset="0"/>
              </a:rPr>
              <a:t>Registrar’s</a:t>
            </a:r>
            <a:r>
              <a:rPr lang="tr-TR" sz="1000" b="0" dirty="0">
                <a:solidFill>
                  <a:schemeClr val="bg1">
                    <a:lumMod val="50000"/>
                  </a:schemeClr>
                </a:solidFill>
                <a:latin typeface="Times New Roman" panose="02020603050405020304" pitchFamily="18" charset="0"/>
                <a:cs typeface="Times New Roman" panose="02020603050405020304" pitchFamily="18" charset="0"/>
              </a:rPr>
              <a:t> Office)</a:t>
            </a:r>
          </a:p>
        </p:txBody>
      </p:sp>
    </p:spTree>
    <p:extLst>
      <p:ext uri="{BB962C8B-B14F-4D97-AF65-F5344CB8AC3E}">
        <p14:creationId xmlns:p14="http://schemas.microsoft.com/office/powerpoint/2010/main" val="846318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tauni.edu.tr/"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tauni.edu.tr/ogrenci-isleri-daire-baskanligi"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atauni.edu.tr/bilgi"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sgk.gov.tr/wps/portal/sgk/tr"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 Başlık 2">
            <a:extLst>
              <a:ext uri="{FF2B5EF4-FFF2-40B4-BE49-F238E27FC236}">
                <a16:creationId xmlns:a16="http://schemas.microsoft.com/office/drawing/2014/main" id="{1C42A7E1-4275-024A-8631-43CFA2748EDF}"/>
              </a:ext>
            </a:extLst>
          </p:cNvPr>
          <p:cNvSpPr txBox="1">
            <a:spLocks/>
          </p:cNvSpPr>
          <p:nvPr/>
        </p:nvSpPr>
        <p:spPr>
          <a:xfrm>
            <a:off x="2209799" y="864973"/>
            <a:ext cx="8809653" cy="8482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dirty="0">
                <a:solidFill>
                  <a:schemeClr val="bg1"/>
                </a:solidFill>
                <a:latin typeface="Times New Roman" panose="02020603050405020304" pitchFamily="18" charset="0"/>
                <a:cs typeface="Times New Roman" panose="02020603050405020304" pitchFamily="18" charset="0"/>
              </a:rPr>
              <a:t>ÖĞRENCİ İŞLERİ DAİRE BAŞKANLIĞI</a:t>
            </a:r>
            <a:endParaRPr lang="tr-TR" sz="1600" dirty="0">
              <a:solidFill>
                <a:schemeClr val="bg1"/>
              </a:solidFill>
              <a:latin typeface="Times New Roman" panose="02020603050405020304" pitchFamily="18" charset="0"/>
              <a:cs typeface="Times New Roman" panose="02020603050405020304" pitchFamily="18" charset="0"/>
            </a:endParaRPr>
          </a:p>
          <a:p>
            <a:pPr algn="l"/>
            <a:r>
              <a:rPr lang="tr-TR" dirty="0" err="1">
                <a:solidFill>
                  <a:schemeClr val="bg1"/>
                </a:solidFill>
                <a:latin typeface="Times New Roman" panose="02020603050405020304" pitchFamily="18" charset="0"/>
                <a:cs typeface="Times New Roman" panose="02020603050405020304" pitchFamily="18" charset="0"/>
              </a:rPr>
              <a:t>Directorate</a:t>
            </a:r>
            <a:r>
              <a:rPr lang="tr-TR" dirty="0">
                <a:solidFill>
                  <a:schemeClr val="bg1"/>
                </a:solidFill>
                <a:latin typeface="Times New Roman" panose="02020603050405020304" pitchFamily="18" charset="0"/>
                <a:cs typeface="Times New Roman" panose="02020603050405020304" pitchFamily="18" charset="0"/>
              </a:rPr>
              <a:t> of </a:t>
            </a:r>
            <a:r>
              <a:rPr lang="tr-TR" dirty="0" err="1">
                <a:solidFill>
                  <a:schemeClr val="bg1"/>
                </a:solidFill>
                <a:latin typeface="Times New Roman" panose="02020603050405020304" pitchFamily="18" charset="0"/>
                <a:cs typeface="Times New Roman" panose="02020603050405020304" pitchFamily="18" charset="0"/>
              </a:rPr>
              <a:t>Student</a:t>
            </a:r>
            <a:r>
              <a:rPr lang="tr-TR" dirty="0">
                <a:solidFill>
                  <a:schemeClr val="bg1"/>
                </a:solidFill>
                <a:latin typeface="Times New Roman" panose="02020603050405020304" pitchFamily="18" charset="0"/>
                <a:cs typeface="Times New Roman" panose="02020603050405020304" pitchFamily="18" charset="0"/>
              </a:rPr>
              <a:t> </a:t>
            </a:r>
            <a:r>
              <a:rPr lang="tr-TR" dirty="0" err="1">
                <a:solidFill>
                  <a:schemeClr val="bg1"/>
                </a:solidFill>
                <a:latin typeface="Times New Roman" panose="02020603050405020304" pitchFamily="18" charset="0"/>
                <a:cs typeface="Times New Roman" panose="02020603050405020304" pitchFamily="18" charset="0"/>
              </a:rPr>
              <a:t>Affairs</a:t>
            </a:r>
            <a:r>
              <a:rPr lang="tr-TR" dirty="0">
                <a:solidFill>
                  <a:schemeClr val="bg1"/>
                </a:solidFill>
                <a:latin typeface="Times New Roman" panose="02020603050405020304" pitchFamily="18" charset="0"/>
                <a:cs typeface="Times New Roman" panose="02020603050405020304" pitchFamily="18" charset="0"/>
              </a:rPr>
              <a:t> (</a:t>
            </a:r>
            <a:r>
              <a:rPr lang="tr-TR" dirty="0" err="1">
                <a:solidFill>
                  <a:schemeClr val="bg1"/>
                </a:solidFill>
                <a:latin typeface="Times New Roman" panose="02020603050405020304" pitchFamily="18" charset="0"/>
                <a:cs typeface="Times New Roman" panose="02020603050405020304" pitchFamily="18" charset="0"/>
              </a:rPr>
              <a:t>Registrar’s</a:t>
            </a:r>
            <a:r>
              <a:rPr lang="tr-TR" dirty="0">
                <a:solidFill>
                  <a:schemeClr val="bg1"/>
                </a:solidFill>
                <a:latin typeface="Times New Roman" panose="02020603050405020304" pitchFamily="18" charset="0"/>
                <a:cs typeface="Times New Roman" panose="02020603050405020304" pitchFamily="18" charset="0"/>
              </a:rPr>
              <a:t> Office)</a:t>
            </a:r>
          </a:p>
        </p:txBody>
      </p:sp>
      <p:pic>
        <p:nvPicPr>
          <p:cNvPr id="7" name="Resim 6">
            <a:extLst>
              <a:ext uri="{FF2B5EF4-FFF2-40B4-BE49-F238E27FC236}">
                <a16:creationId xmlns:a16="http://schemas.microsoft.com/office/drawing/2014/main" id="{6CCD024D-8D61-4766-A4AE-3FD6861701B0}"/>
              </a:ext>
            </a:extLst>
          </p:cNvPr>
          <p:cNvPicPr>
            <a:picLocks noChangeAspect="1"/>
          </p:cNvPicPr>
          <p:nvPr/>
        </p:nvPicPr>
        <p:blipFill>
          <a:blip r:embed="rId2"/>
          <a:stretch>
            <a:fillRect/>
          </a:stretch>
        </p:blipFill>
        <p:spPr>
          <a:xfrm>
            <a:off x="2209799" y="2250222"/>
            <a:ext cx="9753600" cy="2857500"/>
          </a:xfrm>
          <a:prstGeom prst="rect">
            <a:avLst/>
          </a:prstGeom>
        </p:spPr>
      </p:pic>
    </p:spTree>
    <p:extLst>
      <p:ext uri="{BB962C8B-B14F-4D97-AF65-F5344CB8AC3E}">
        <p14:creationId xmlns:p14="http://schemas.microsoft.com/office/powerpoint/2010/main" val="2781030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10</a:t>
            </a:fld>
            <a:endParaRPr lang="tr-TR"/>
          </a:p>
        </p:txBody>
      </p:sp>
      <p:sp>
        <p:nvSpPr>
          <p:cNvPr id="4" name="Dikdörtgen 3">
            <a:extLst>
              <a:ext uri="{FF2B5EF4-FFF2-40B4-BE49-F238E27FC236}">
                <a16:creationId xmlns:a16="http://schemas.microsoft.com/office/drawing/2014/main" id="{3452667B-7C70-4C7C-8373-F232595F1C0C}"/>
              </a:ext>
            </a:extLst>
          </p:cNvPr>
          <p:cNvSpPr/>
          <p:nvPr/>
        </p:nvSpPr>
        <p:spPr>
          <a:xfrm>
            <a:off x="0" y="670797"/>
            <a:ext cx="12192000" cy="6017032"/>
          </a:xfrm>
          <a:prstGeom prst="rect">
            <a:avLst/>
          </a:prstGeom>
        </p:spPr>
        <p:txBody>
          <a:bodyPr wrap="square">
            <a:spAutoFit/>
          </a:bodyPr>
          <a:lstStyle/>
          <a:p>
            <a:pPr marL="571500" indent="-571500" algn="just">
              <a:spcBef>
                <a:spcPts val="600"/>
              </a:spcBef>
              <a:spcAft>
                <a:spcPts val="600"/>
              </a:spcAft>
              <a:buFont typeface="Wingdings" panose="05000000000000000000" pitchFamily="2" charset="2"/>
              <a:buChar char="v"/>
            </a:pPr>
            <a:r>
              <a:rPr lang="tr-TR" sz="4000" dirty="0"/>
              <a:t>Yatay geçiş taleplerinin kabulü ve değerlendirilmesi</a:t>
            </a:r>
          </a:p>
          <a:p>
            <a:pPr marL="571500" indent="-571500" algn="just">
              <a:spcBef>
                <a:spcPts val="600"/>
              </a:spcBef>
              <a:spcAft>
                <a:spcPts val="600"/>
              </a:spcAft>
              <a:buFont typeface="Wingdings" panose="05000000000000000000" pitchFamily="2" charset="2"/>
              <a:buChar char="v"/>
            </a:pPr>
            <a:r>
              <a:rPr lang="tr-TR" sz="4000" dirty="0"/>
              <a:t>İntibak &amp; muafiyet işlemleri,</a:t>
            </a:r>
          </a:p>
          <a:p>
            <a:pPr marL="571500" indent="-571500" algn="just">
              <a:spcBef>
                <a:spcPts val="600"/>
              </a:spcBef>
              <a:spcAft>
                <a:spcPts val="600"/>
              </a:spcAft>
              <a:buFont typeface="Wingdings" panose="05000000000000000000" pitchFamily="2" charset="2"/>
              <a:buChar char="v"/>
            </a:pPr>
            <a:r>
              <a:rPr lang="tr-TR" sz="4000" dirty="0"/>
              <a:t>Kayıt dondurma taleplerinin değerlendirilmesi</a:t>
            </a:r>
          </a:p>
          <a:p>
            <a:pPr marL="571500" indent="-571500" algn="just">
              <a:spcBef>
                <a:spcPts val="600"/>
              </a:spcBef>
              <a:spcAft>
                <a:spcPts val="600"/>
              </a:spcAft>
              <a:buFont typeface="Wingdings" panose="05000000000000000000" pitchFamily="2" charset="2"/>
              <a:buChar char="v"/>
            </a:pPr>
            <a:r>
              <a:rPr lang="tr-TR" sz="4000" dirty="0"/>
              <a:t>Öğretim ve sınavlara (Ders &amp; Sınav programları, </a:t>
            </a:r>
          </a:p>
          <a:p>
            <a:pPr marL="571500" indent="-571500" algn="just">
              <a:spcBef>
                <a:spcPts val="600"/>
              </a:spcBef>
              <a:spcAft>
                <a:spcPts val="600"/>
              </a:spcAft>
              <a:buFont typeface="Wingdings" panose="05000000000000000000" pitchFamily="2" charset="2"/>
              <a:buChar char="v"/>
            </a:pPr>
            <a:r>
              <a:rPr lang="tr-TR" sz="4000" dirty="0"/>
              <a:t>     not itirazları … gibi)  ilişkin işlemler,</a:t>
            </a:r>
          </a:p>
          <a:p>
            <a:pPr marL="571500" indent="-571500" algn="just">
              <a:spcBef>
                <a:spcPts val="600"/>
              </a:spcBef>
              <a:spcAft>
                <a:spcPts val="600"/>
              </a:spcAft>
              <a:buFont typeface="Wingdings" panose="05000000000000000000" pitchFamily="2" charset="2"/>
              <a:buChar char="v"/>
            </a:pPr>
            <a:r>
              <a:rPr lang="tr-TR" sz="4000" dirty="0"/>
              <a:t>Çift </a:t>
            </a:r>
            <a:r>
              <a:rPr lang="tr-TR" sz="4000" dirty="0" err="1"/>
              <a:t>anadal</a:t>
            </a:r>
            <a:r>
              <a:rPr lang="tr-TR" sz="4000" dirty="0"/>
              <a:t> ve </a:t>
            </a:r>
            <a:r>
              <a:rPr lang="tr-TR" sz="4000" dirty="0" err="1"/>
              <a:t>yandal</a:t>
            </a:r>
            <a:r>
              <a:rPr lang="tr-TR" sz="4000" dirty="0"/>
              <a:t> programları</a:t>
            </a:r>
          </a:p>
          <a:p>
            <a:pPr marL="571500" indent="-571500" algn="just">
              <a:spcBef>
                <a:spcPts val="600"/>
              </a:spcBef>
              <a:spcAft>
                <a:spcPts val="600"/>
              </a:spcAft>
              <a:buFont typeface="Wingdings" panose="05000000000000000000" pitchFamily="2" charset="2"/>
              <a:buChar char="v"/>
            </a:pPr>
            <a:r>
              <a:rPr lang="tr-TR" sz="4000" dirty="0"/>
              <a:t>     gibi iş ve işlemler kayıtlı olduğunuz;</a:t>
            </a:r>
          </a:p>
          <a:p>
            <a:pPr marL="571500" indent="-571500" algn="ctr">
              <a:buFont typeface="Wingdings" panose="05000000000000000000" pitchFamily="2" charset="2"/>
              <a:buChar char="v"/>
            </a:pPr>
            <a:r>
              <a:rPr lang="tr-TR" sz="4000" b="1" dirty="0">
                <a:solidFill>
                  <a:srgbClr val="FF0000"/>
                </a:solidFill>
              </a:rPr>
              <a:t>Dekanlık / Müdürlük</a:t>
            </a:r>
            <a:r>
              <a:rPr lang="tr-TR" sz="4000" dirty="0"/>
              <a:t> tarafından yapılır.</a:t>
            </a:r>
          </a:p>
        </p:txBody>
      </p:sp>
    </p:spTree>
    <p:extLst>
      <p:ext uri="{BB962C8B-B14F-4D97-AF65-F5344CB8AC3E}">
        <p14:creationId xmlns:p14="http://schemas.microsoft.com/office/powerpoint/2010/main" val="161080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11</a:t>
            </a:fld>
            <a:endParaRPr lang="tr-TR"/>
          </a:p>
        </p:txBody>
      </p:sp>
      <p:sp>
        <p:nvSpPr>
          <p:cNvPr id="3" name="Dikdörtgen 2">
            <a:extLst>
              <a:ext uri="{FF2B5EF4-FFF2-40B4-BE49-F238E27FC236}">
                <a16:creationId xmlns:a16="http://schemas.microsoft.com/office/drawing/2014/main" id="{D39E0C1F-06DD-4AE3-9C3C-251E3CA4DA5D}"/>
              </a:ext>
            </a:extLst>
          </p:cNvPr>
          <p:cNvSpPr/>
          <p:nvPr/>
        </p:nvSpPr>
        <p:spPr>
          <a:xfrm>
            <a:off x="139632" y="609599"/>
            <a:ext cx="11758136" cy="4215578"/>
          </a:xfrm>
          <a:prstGeom prst="rect">
            <a:avLst/>
          </a:prstGeom>
        </p:spPr>
        <p:txBody>
          <a:bodyPr wrap="square">
            <a:spAutoFit/>
          </a:bodyPr>
          <a:lstStyle/>
          <a:p>
            <a:pPr marL="571500" lvl="0" indent="-571500">
              <a:lnSpc>
                <a:spcPct val="107000"/>
              </a:lnSpc>
              <a:spcAft>
                <a:spcPts val="0"/>
              </a:spcAft>
              <a:buFont typeface="Wingdings" panose="05000000000000000000" pitchFamily="2" charset="2"/>
              <a:buChar char="v"/>
            </a:pPr>
            <a:r>
              <a:rPr lang="tr-TR" sz="3600" dirty="0">
                <a:latin typeface="Calibri" panose="020F0502020204030204" pitchFamily="34" charset="0"/>
                <a:ea typeface="Calibri" panose="020F0502020204030204" pitchFamily="34" charset="0"/>
                <a:cs typeface="Times New Roman" panose="02020603050405020304" pitchFamily="18" charset="0"/>
              </a:rPr>
              <a:t>Kesin kayıtlar, </a:t>
            </a:r>
          </a:p>
          <a:p>
            <a:pPr marL="571500" lvl="0" indent="-571500">
              <a:lnSpc>
                <a:spcPct val="107000"/>
              </a:lnSpc>
              <a:spcAft>
                <a:spcPts val="0"/>
              </a:spcAft>
              <a:buFont typeface="Wingdings" panose="05000000000000000000" pitchFamily="2" charset="2"/>
              <a:buChar char="v"/>
            </a:pPr>
            <a:r>
              <a:rPr lang="tr-TR" sz="3600" dirty="0">
                <a:latin typeface="Calibri" panose="020F0502020204030204" pitchFamily="34" charset="0"/>
                <a:ea typeface="Calibri" panose="020F0502020204030204" pitchFamily="34" charset="0"/>
                <a:cs typeface="Times New Roman" panose="02020603050405020304" pitchFamily="18" charset="0"/>
              </a:rPr>
              <a:t>Askerlik tecil işlemleri, </a:t>
            </a:r>
          </a:p>
          <a:p>
            <a:pPr marL="571500" lvl="0" indent="-571500">
              <a:lnSpc>
                <a:spcPct val="107000"/>
              </a:lnSpc>
              <a:spcAft>
                <a:spcPts val="0"/>
              </a:spcAft>
              <a:buFont typeface="Wingdings" panose="05000000000000000000" pitchFamily="2" charset="2"/>
              <a:buChar char="v"/>
            </a:pPr>
            <a:r>
              <a:rPr lang="tr-TR" sz="3600" dirty="0">
                <a:latin typeface="Calibri" panose="020F0502020204030204" pitchFamily="34" charset="0"/>
                <a:ea typeface="Calibri" panose="020F0502020204030204" pitchFamily="34" charset="0"/>
                <a:cs typeface="Times New Roman" panose="02020603050405020304" pitchFamily="18" charset="0"/>
              </a:rPr>
              <a:t>Öğrenci &amp; not döküm (</a:t>
            </a:r>
            <a:r>
              <a:rPr lang="tr-TR" sz="3600" dirty="0" err="1">
                <a:latin typeface="Calibri" panose="020F0502020204030204" pitchFamily="34" charset="0"/>
                <a:ea typeface="Calibri" panose="020F0502020204030204" pitchFamily="34" charset="0"/>
                <a:cs typeface="Times New Roman" panose="02020603050405020304" pitchFamily="18" charset="0"/>
              </a:rPr>
              <a:t>transkirpt</a:t>
            </a:r>
            <a:r>
              <a:rPr lang="tr-TR" sz="3600" dirty="0">
                <a:latin typeface="Calibri" panose="020F0502020204030204" pitchFamily="34" charset="0"/>
                <a:ea typeface="Calibri" panose="020F0502020204030204" pitchFamily="34" charset="0"/>
                <a:cs typeface="Times New Roman" panose="02020603050405020304" pitchFamily="18" charset="0"/>
              </a:rPr>
              <a:t>) belgeleri, </a:t>
            </a:r>
          </a:p>
          <a:p>
            <a:pPr marL="571500" lvl="0" indent="-571500">
              <a:lnSpc>
                <a:spcPct val="107000"/>
              </a:lnSpc>
              <a:spcAft>
                <a:spcPts val="0"/>
              </a:spcAft>
              <a:buFont typeface="Wingdings" panose="05000000000000000000" pitchFamily="2" charset="2"/>
              <a:buChar char="v"/>
            </a:pPr>
            <a:r>
              <a:rPr lang="tr-TR" sz="3600" dirty="0">
                <a:latin typeface="Calibri" panose="020F0502020204030204" pitchFamily="34" charset="0"/>
                <a:ea typeface="Calibri" panose="020F0502020204030204" pitchFamily="34" charset="0"/>
                <a:cs typeface="Times New Roman" panose="02020603050405020304" pitchFamily="18" charset="0"/>
              </a:rPr>
              <a:t>Mezuniyet işlemlerinin onaylanması,</a:t>
            </a:r>
          </a:p>
          <a:p>
            <a:pPr marL="571500" lvl="0" indent="-571500">
              <a:lnSpc>
                <a:spcPct val="107000"/>
              </a:lnSpc>
              <a:spcAft>
                <a:spcPts val="0"/>
              </a:spcAft>
              <a:buFont typeface="Wingdings" panose="05000000000000000000" pitchFamily="2" charset="2"/>
              <a:buChar char="v"/>
            </a:pPr>
            <a:r>
              <a:rPr lang="tr-TR" sz="3600" dirty="0">
                <a:latin typeface="Calibri" panose="020F0502020204030204" pitchFamily="34" charset="0"/>
                <a:ea typeface="Calibri" panose="020F0502020204030204" pitchFamily="34" charset="0"/>
                <a:cs typeface="Times New Roman" panose="02020603050405020304" pitchFamily="18" charset="0"/>
              </a:rPr>
              <a:t>Diplomaların ve diploma eklerinin düzenlenmesi </a:t>
            </a:r>
            <a:br>
              <a:rPr lang="tr-TR" sz="3600" dirty="0">
                <a:latin typeface="Calibri" panose="020F0502020204030204" pitchFamily="34" charset="0"/>
                <a:ea typeface="Calibri" panose="020F0502020204030204" pitchFamily="34" charset="0"/>
                <a:cs typeface="Times New Roman" panose="02020603050405020304" pitchFamily="18" charset="0"/>
              </a:rPr>
            </a:br>
            <a:r>
              <a:rPr lang="tr-TR" sz="3600" dirty="0">
                <a:latin typeface="Calibri" panose="020F0502020204030204" pitchFamily="34" charset="0"/>
                <a:ea typeface="Calibri" panose="020F0502020204030204" pitchFamily="34" charset="0"/>
                <a:cs typeface="Times New Roman" panose="02020603050405020304" pitchFamily="18" charset="0"/>
              </a:rPr>
              <a:t>gibi işlemler </a:t>
            </a:r>
            <a:r>
              <a:rPr lang="tr-TR"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Öğrenci İşleri Daire Başkanlığı </a:t>
            </a:r>
            <a:r>
              <a:rPr lang="tr-TR" sz="3600" dirty="0">
                <a:latin typeface="Calibri" panose="020F0502020204030204" pitchFamily="34" charset="0"/>
                <a:ea typeface="Calibri" panose="020F0502020204030204" pitchFamily="34" charset="0"/>
                <a:cs typeface="Times New Roman" panose="02020603050405020304" pitchFamily="18" charset="0"/>
              </a:rPr>
              <a:t>tarafından yapılır.</a:t>
            </a:r>
          </a:p>
        </p:txBody>
      </p:sp>
      <p:sp>
        <p:nvSpPr>
          <p:cNvPr id="4" name="Unvan 1">
            <a:extLst>
              <a:ext uri="{FF2B5EF4-FFF2-40B4-BE49-F238E27FC236}">
                <a16:creationId xmlns:a16="http://schemas.microsoft.com/office/drawing/2014/main" id="{0FB6B730-A940-42CA-8995-7E341B299634}"/>
              </a:ext>
            </a:extLst>
          </p:cNvPr>
          <p:cNvSpPr>
            <a:spLocks noGrp="1"/>
          </p:cNvSpPr>
          <p:nvPr>
            <p:ph type="title"/>
          </p:nvPr>
        </p:nvSpPr>
        <p:spPr>
          <a:xfrm>
            <a:off x="170958" y="4939108"/>
            <a:ext cx="11695483" cy="1896298"/>
          </a:xfrm>
          <a:solidFill>
            <a:schemeClr val="accent3">
              <a:lumMod val="20000"/>
              <a:lumOff val="80000"/>
            </a:schemeClr>
          </a:solidFill>
        </p:spPr>
        <p:txBody>
          <a:bodyPr>
            <a:normAutofit fontScale="90000"/>
          </a:bodyPr>
          <a:lstStyle/>
          <a:p>
            <a:pPr algn="ctr"/>
            <a:r>
              <a:rPr lang="tr-TR" b="1" dirty="0"/>
              <a:t>YÜKSEKÖĞRETİM ÜST KURULUŞLARI İLE YÜKSEKÖĞRETİM KURUMLARININ İDARİ TEŞKİLATI HAKKINDA KANUN HÜKMÜNDE KARARNAME </a:t>
            </a:r>
          </a:p>
        </p:txBody>
      </p:sp>
    </p:spTree>
    <p:extLst>
      <p:ext uri="{BB962C8B-B14F-4D97-AF65-F5344CB8AC3E}">
        <p14:creationId xmlns:p14="http://schemas.microsoft.com/office/powerpoint/2010/main" val="3329524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12</a:t>
            </a:fld>
            <a:endParaRPr lang="tr-TR"/>
          </a:p>
        </p:txBody>
      </p:sp>
      <p:graphicFrame>
        <p:nvGraphicFramePr>
          <p:cNvPr id="3" name="İçerik Yer Tutucusu 3">
            <a:extLst>
              <a:ext uri="{FF2B5EF4-FFF2-40B4-BE49-F238E27FC236}">
                <a16:creationId xmlns:a16="http://schemas.microsoft.com/office/drawing/2014/main" id="{8B7B40AF-648D-4A59-8258-F859092A73F3}"/>
              </a:ext>
            </a:extLst>
          </p:cNvPr>
          <p:cNvGraphicFramePr>
            <a:graphicFrameLocks noGrp="1"/>
          </p:cNvGraphicFramePr>
          <p:nvPr>
            <p:ph idx="1"/>
            <p:extLst>
              <p:ext uri="{D42A27DB-BD31-4B8C-83A1-F6EECF244321}">
                <p14:modId xmlns:p14="http://schemas.microsoft.com/office/powerpoint/2010/main" val="2257694630"/>
              </p:ext>
            </p:extLst>
          </p:nvPr>
        </p:nvGraphicFramePr>
        <p:xfrm>
          <a:off x="0" y="609600"/>
          <a:ext cx="12192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059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13</a:t>
            </a:fld>
            <a:endParaRPr lang="tr-TR"/>
          </a:p>
        </p:txBody>
      </p:sp>
      <p:pic>
        <p:nvPicPr>
          <p:cNvPr id="5" name="Picture 2" descr="internet hizmetleri ile ilgili gÃ¶rsel sonucu">
            <a:extLst>
              <a:ext uri="{FF2B5EF4-FFF2-40B4-BE49-F238E27FC236}">
                <a16:creationId xmlns:a16="http://schemas.microsoft.com/office/drawing/2014/main" id="{89D9E43E-194C-4088-A9CD-8ECE0FE0E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396" y="644577"/>
            <a:ext cx="10564373" cy="592062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512BC9EA-C905-4953-B91F-16853739D324}"/>
              </a:ext>
            </a:extLst>
          </p:cNvPr>
          <p:cNvSpPr/>
          <p:nvPr/>
        </p:nvSpPr>
        <p:spPr>
          <a:xfrm rot="16200000">
            <a:off x="-2402409" y="3204782"/>
            <a:ext cx="5920630" cy="800219"/>
          </a:xfrm>
          <a:prstGeom prst="rect">
            <a:avLst/>
          </a:prstGeom>
        </p:spPr>
        <p:txBody>
          <a:bodyPr wrap="square">
            <a:spAutoFit/>
          </a:bodyPr>
          <a:lstStyle/>
          <a:p>
            <a:pPr algn="ctr"/>
            <a:r>
              <a:rPr lang="tr-TR" sz="4600" b="1" dirty="0">
                <a:solidFill>
                  <a:srgbClr val="FF0000"/>
                </a:solidFill>
              </a:rPr>
              <a:t>İNTERNET HİZMETLERİ</a:t>
            </a:r>
            <a:endParaRPr lang="tr-TR" sz="4600" dirty="0"/>
          </a:p>
        </p:txBody>
      </p:sp>
    </p:spTree>
    <p:extLst>
      <p:ext uri="{BB962C8B-B14F-4D97-AF65-F5344CB8AC3E}">
        <p14:creationId xmlns:p14="http://schemas.microsoft.com/office/powerpoint/2010/main" val="7636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14</a:t>
            </a:fld>
            <a:endParaRPr lang="tr-TR"/>
          </a:p>
        </p:txBody>
      </p:sp>
      <p:pic>
        <p:nvPicPr>
          <p:cNvPr id="4" name="Resim 3">
            <a:extLst>
              <a:ext uri="{FF2B5EF4-FFF2-40B4-BE49-F238E27FC236}">
                <a16:creationId xmlns:a16="http://schemas.microsoft.com/office/drawing/2014/main" id="{6C61B3D5-D772-4DD8-ABBF-8F170058FA14}"/>
              </a:ext>
            </a:extLst>
          </p:cNvPr>
          <p:cNvPicPr>
            <a:picLocks noChangeAspect="1"/>
          </p:cNvPicPr>
          <p:nvPr/>
        </p:nvPicPr>
        <p:blipFill>
          <a:blip r:embed="rId2"/>
          <a:stretch>
            <a:fillRect/>
          </a:stretch>
        </p:blipFill>
        <p:spPr>
          <a:xfrm>
            <a:off x="416938" y="1278966"/>
            <a:ext cx="11358123" cy="5579034"/>
          </a:xfrm>
          <a:prstGeom prst="rect">
            <a:avLst/>
          </a:prstGeom>
        </p:spPr>
      </p:pic>
      <p:sp>
        <p:nvSpPr>
          <p:cNvPr id="5" name="Dikdörtgen 4">
            <a:extLst>
              <a:ext uri="{FF2B5EF4-FFF2-40B4-BE49-F238E27FC236}">
                <a16:creationId xmlns:a16="http://schemas.microsoft.com/office/drawing/2014/main" id="{86F6C47D-FE51-485B-BC9B-A76134128E44}"/>
              </a:ext>
            </a:extLst>
          </p:cNvPr>
          <p:cNvSpPr/>
          <p:nvPr/>
        </p:nvSpPr>
        <p:spPr>
          <a:xfrm>
            <a:off x="201228" y="599548"/>
            <a:ext cx="11789544" cy="707886"/>
          </a:xfrm>
          <a:prstGeom prst="rect">
            <a:avLst/>
          </a:prstGeom>
        </p:spPr>
        <p:txBody>
          <a:bodyPr wrap="square">
            <a:spAutoFit/>
          </a:bodyPr>
          <a:lstStyle/>
          <a:p>
            <a:pPr algn="ctr"/>
            <a:r>
              <a:rPr lang="tr-TR" sz="4000" dirty="0">
                <a:hlinkClick r:id="rId3"/>
              </a:rPr>
              <a:t>https://www.atauni.edu.tr/</a:t>
            </a:r>
            <a:endParaRPr lang="tr-TR" sz="4000" dirty="0"/>
          </a:p>
        </p:txBody>
      </p:sp>
    </p:spTree>
    <p:extLst>
      <p:ext uri="{BB962C8B-B14F-4D97-AF65-F5344CB8AC3E}">
        <p14:creationId xmlns:p14="http://schemas.microsoft.com/office/powerpoint/2010/main" val="2256906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15</a:t>
            </a:fld>
            <a:endParaRPr lang="tr-TR"/>
          </a:p>
        </p:txBody>
      </p:sp>
      <p:pic>
        <p:nvPicPr>
          <p:cNvPr id="3" name="Resim 2">
            <a:extLst>
              <a:ext uri="{FF2B5EF4-FFF2-40B4-BE49-F238E27FC236}">
                <a16:creationId xmlns:a16="http://schemas.microsoft.com/office/drawing/2014/main" id="{B14D6BBB-F3C7-4CCD-911E-5108340F747A}"/>
              </a:ext>
            </a:extLst>
          </p:cNvPr>
          <p:cNvPicPr>
            <a:picLocks noChangeAspect="1"/>
          </p:cNvPicPr>
          <p:nvPr/>
        </p:nvPicPr>
        <p:blipFill>
          <a:blip r:embed="rId2"/>
          <a:stretch>
            <a:fillRect/>
          </a:stretch>
        </p:blipFill>
        <p:spPr>
          <a:xfrm>
            <a:off x="190817" y="779489"/>
            <a:ext cx="11624358" cy="5941986"/>
          </a:xfrm>
          <a:prstGeom prst="rect">
            <a:avLst/>
          </a:prstGeom>
        </p:spPr>
      </p:pic>
    </p:spTree>
    <p:extLst>
      <p:ext uri="{BB962C8B-B14F-4D97-AF65-F5344CB8AC3E}">
        <p14:creationId xmlns:p14="http://schemas.microsoft.com/office/powerpoint/2010/main" val="111654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16</a:t>
            </a:fld>
            <a:endParaRPr lang="tr-TR"/>
          </a:p>
        </p:txBody>
      </p:sp>
      <p:pic>
        <p:nvPicPr>
          <p:cNvPr id="3" name="Resim 2">
            <a:extLst>
              <a:ext uri="{FF2B5EF4-FFF2-40B4-BE49-F238E27FC236}">
                <a16:creationId xmlns:a16="http://schemas.microsoft.com/office/drawing/2014/main" id="{E3BC6AB4-DDA8-491C-8E38-02F646CB21E6}"/>
              </a:ext>
            </a:extLst>
          </p:cNvPr>
          <p:cNvPicPr>
            <a:picLocks noChangeAspect="1"/>
          </p:cNvPicPr>
          <p:nvPr/>
        </p:nvPicPr>
        <p:blipFill>
          <a:blip r:embed="rId2"/>
          <a:stretch>
            <a:fillRect/>
          </a:stretch>
        </p:blipFill>
        <p:spPr>
          <a:xfrm>
            <a:off x="100612" y="1057092"/>
            <a:ext cx="11990773" cy="5800908"/>
          </a:xfrm>
          <a:prstGeom prst="rect">
            <a:avLst/>
          </a:prstGeom>
        </p:spPr>
      </p:pic>
      <p:sp>
        <p:nvSpPr>
          <p:cNvPr id="4" name="Dikdörtgen 3">
            <a:extLst>
              <a:ext uri="{FF2B5EF4-FFF2-40B4-BE49-F238E27FC236}">
                <a16:creationId xmlns:a16="http://schemas.microsoft.com/office/drawing/2014/main" id="{4594BF13-0415-4699-9157-297B6566CE02}"/>
              </a:ext>
            </a:extLst>
          </p:cNvPr>
          <p:cNvSpPr/>
          <p:nvPr/>
        </p:nvSpPr>
        <p:spPr>
          <a:xfrm>
            <a:off x="201227" y="514687"/>
            <a:ext cx="11789545" cy="523220"/>
          </a:xfrm>
          <a:prstGeom prst="rect">
            <a:avLst/>
          </a:prstGeom>
        </p:spPr>
        <p:txBody>
          <a:bodyPr wrap="square">
            <a:spAutoFit/>
          </a:bodyPr>
          <a:lstStyle/>
          <a:p>
            <a:pPr algn="ctr"/>
            <a:r>
              <a:rPr lang="tr-TR" sz="2800" dirty="0">
                <a:hlinkClick r:id="rId3"/>
              </a:rPr>
              <a:t>https://atauni.edu.tr/ogrenci-isleri-daire-baskanligi</a:t>
            </a:r>
            <a:endParaRPr lang="tr-TR" sz="2800" dirty="0"/>
          </a:p>
        </p:txBody>
      </p:sp>
    </p:spTree>
    <p:extLst>
      <p:ext uri="{BB962C8B-B14F-4D97-AF65-F5344CB8AC3E}">
        <p14:creationId xmlns:p14="http://schemas.microsoft.com/office/powerpoint/2010/main" val="367897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17</a:t>
            </a:fld>
            <a:endParaRPr lang="tr-TR"/>
          </a:p>
        </p:txBody>
      </p:sp>
      <p:pic>
        <p:nvPicPr>
          <p:cNvPr id="3" name="Resim 2">
            <a:extLst>
              <a:ext uri="{FF2B5EF4-FFF2-40B4-BE49-F238E27FC236}">
                <a16:creationId xmlns:a16="http://schemas.microsoft.com/office/drawing/2014/main" id="{202BF418-B591-4637-912C-3FAE8132A1DF}"/>
              </a:ext>
            </a:extLst>
          </p:cNvPr>
          <p:cNvPicPr>
            <a:picLocks noChangeAspect="1"/>
          </p:cNvPicPr>
          <p:nvPr/>
        </p:nvPicPr>
        <p:blipFill>
          <a:blip r:embed="rId2"/>
          <a:stretch>
            <a:fillRect/>
          </a:stretch>
        </p:blipFill>
        <p:spPr>
          <a:xfrm>
            <a:off x="944380" y="689548"/>
            <a:ext cx="10000427" cy="6168452"/>
          </a:xfrm>
          <a:prstGeom prst="rect">
            <a:avLst/>
          </a:prstGeom>
        </p:spPr>
      </p:pic>
    </p:spTree>
    <p:extLst>
      <p:ext uri="{BB962C8B-B14F-4D97-AF65-F5344CB8AC3E}">
        <p14:creationId xmlns:p14="http://schemas.microsoft.com/office/powerpoint/2010/main" val="4113322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18</a:t>
            </a:fld>
            <a:endParaRPr lang="tr-TR"/>
          </a:p>
        </p:txBody>
      </p:sp>
      <p:pic>
        <p:nvPicPr>
          <p:cNvPr id="3" name="Resim 2">
            <a:extLst>
              <a:ext uri="{FF2B5EF4-FFF2-40B4-BE49-F238E27FC236}">
                <a16:creationId xmlns:a16="http://schemas.microsoft.com/office/drawing/2014/main" id="{66DA3759-F51F-4DF0-AFB3-AB8494399567}"/>
              </a:ext>
            </a:extLst>
          </p:cNvPr>
          <p:cNvPicPr>
            <a:picLocks noChangeAspect="1"/>
          </p:cNvPicPr>
          <p:nvPr/>
        </p:nvPicPr>
        <p:blipFill>
          <a:blip r:embed="rId2"/>
          <a:stretch>
            <a:fillRect/>
          </a:stretch>
        </p:blipFill>
        <p:spPr>
          <a:xfrm>
            <a:off x="264578" y="766354"/>
            <a:ext cx="11476835" cy="6091646"/>
          </a:xfrm>
          <a:prstGeom prst="rect">
            <a:avLst/>
          </a:prstGeom>
        </p:spPr>
      </p:pic>
    </p:spTree>
    <p:extLst>
      <p:ext uri="{BB962C8B-B14F-4D97-AF65-F5344CB8AC3E}">
        <p14:creationId xmlns:p14="http://schemas.microsoft.com/office/powerpoint/2010/main" val="1514719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19</a:t>
            </a:fld>
            <a:endParaRPr lang="tr-TR"/>
          </a:p>
        </p:txBody>
      </p:sp>
      <p:pic>
        <p:nvPicPr>
          <p:cNvPr id="3" name="Resim 2">
            <a:extLst>
              <a:ext uri="{FF2B5EF4-FFF2-40B4-BE49-F238E27FC236}">
                <a16:creationId xmlns:a16="http://schemas.microsoft.com/office/drawing/2014/main" id="{C5A5FE6C-E1EA-4AEC-8FB8-D3F9B94E496D}"/>
              </a:ext>
            </a:extLst>
          </p:cNvPr>
          <p:cNvPicPr>
            <a:picLocks noChangeAspect="1"/>
          </p:cNvPicPr>
          <p:nvPr/>
        </p:nvPicPr>
        <p:blipFill>
          <a:blip r:embed="rId2"/>
          <a:stretch>
            <a:fillRect/>
          </a:stretch>
        </p:blipFill>
        <p:spPr>
          <a:xfrm>
            <a:off x="217714" y="708025"/>
            <a:ext cx="11512732" cy="6149975"/>
          </a:xfrm>
          <a:prstGeom prst="rect">
            <a:avLst/>
          </a:prstGeom>
        </p:spPr>
      </p:pic>
    </p:spTree>
    <p:extLst>
      <p:ext uri="{BB962C8B-B14F-4D97-AF65-F5344CB8AC3E}">
        <p14:creationId xmlns:p14="http://schemas.microsoft.com/office/powerpoint/2010/main" val="3288373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a:t>
            </a:fld>
            <a:endParaRPr lang="tr-TR"/>
          </a:p>
        </p:txBody>
      </p:sp>
      <p:pic>
        <p:nvPicPr>
          <p:cNvPr id="2" name="Resim 1">
            <a:extLst>
              <a:ext uri="{FF2B5EF4-FFF2-40B4-BE49-F238E27FC236}">
                <a16:creationId xmlns:a16="http://schemas.microsoft.com/office/drawing/2014/main" id="{26FBAF2C-11AF-4DCF-8E91-BF184DE361AE}"/>
              </a:ext>
            </a:extLst>
          </p:cNvPr>
          <p:cNvPicPr>
            <a:picLocks noChangeAspect="1"/>
          </p:cNvPicPr>
          <p:nvPr/>
        </p:nvPicPr>
        <p:blipFill>
          <a:blip r:embed="rId3"/>
          <a:stretch>
            <a:fillRect/>
          </a:stretch>
        </p:blipFill>
        <p:spPr>
          <a:xfrm>
            <a:off x="0" y="740228"/>
            <a:ext cx="12192000" cy="6117771"/>
          </a:xfrm>
          <a:prstGeom prst="rect">
            <a:avLst/>
          </a:prstGeom>
        </p:spPr>
      </p:pic>
    </p:spTree>
    <p:extLst>
      <p:ext uri="{BB962C8B-B14F-4D97-AF65-F5344CB8AC3E}">
        <p14:creationId xmlns:p14="http://schemas.microsoft.com/office/powerpoint/2010/main" val="109359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20</a:t>
            </a:fld>
            <a:endParaRPr lang="tr-TR"/>
          </a:p>
        </p:txBody>
      </p:sp>
      <p:pic>
        <p:nvPicPr>
          <p:cNvPr id="3" name="Resim 2">
            <a:extLst>
              <a:ext uri="{FF2B5EF4-FFF2-40B4-BE49-F238E27FC236}">
                <a16:creationId xmlns:a16="http://schemas.microsoft.com/office/drawing/2014/main" id="{2F95C5B0-722D-4D98-BA24-EE6401FD2518}"/>
              </a:ext>
            </a:extLst>
          </p:cNvPr>
          <p:cNvPicPr>
            <a:picLocks noChangeAspect="1"/>
          </p:cNvPicPr>
          <p:nvPr/>
        </p:nvPicPr>
        <p:blipFill>
          <a:blip r:embed="rId2"/>
          <a:stretch>
            <a:fillRect/>
          </a:stretch>
        </p:blipFill>
        <p:spPr>
          <a:xfrm>
            <a:off x="205878" y="719528"/>
            <a:ext cx="11583667" cy="6138472"/>
          </a:xfrm>
          <a:prstGeom prst="rect">
            <a:avLst/>
          </a:prstGeom>
        </p:spPr>
      </p:pic>
    </p:spTree>
    <p:extLst>
      <p:ext uri="{BB962C8B-B14F-4D97-AF65-F5344CB8AC3E}">
        <p14:creationId xmlns:p14="http://schemas.microsoft.com/office/powerpoint/2010/main" val="379644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21</a:t>
            </a:fld>
            <a:endParaRPr lang="tr-TR"/>
          </a:p>
        </p:txBody>
      </p:sp>
      <p:pic>
        <p:nvPicPr>
          <p:cNvPr id="3" name="Picture 2" descr="ÃÄrenci Bilgi Sistemi Hizmetleri ile ilgili gÃ¶rsel sonucu">
            <a:extLst>
              <a:ext uri="{FF2B5EF4-FFF2-40B4-BE49-F238E27FC236}">
                <a16:creationId xmlns:a16="http://schemas.microsoft.com/office/drawing/2014/main" id="{573177E0-EFEE-4FB9-8BC7-88E927547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75" y="728510"/>
            <a:ext cx="11549090" cy="612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2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22</a:t>
            </a:fld>
            <a:endParaRPr lang="tr-TR"/>
          </a:p>
        </p:txBody>
      </p:sp>
      <p:graphicFrame>
        <p:nvGraphicFramePr>
          <p:cNvPr id="3" name="Diyagram 2">
            <a:extLst>
              <a:ext uri="{FF2B5EF4-FFF2-40B4-BE49-F238E27FC236}">
                <a16:creationId xmlns:a16="http://schemas.microsoft.com/office/drawing/2014/main" id="{E593C825-EBA5-4AAC-8202-179F0BF547BF}"/>
              </a:ext>
            </a:extLst>
          </p:cNvPr>
          <p:cNvGraphicFramePr/>
          <p:nvPr>
            <p:extLst>
              <p:ext uri="{D42A27DB-BD31-4B8C-83A1-F6EECF244321}">
                <p14:modId xmlns:p14="http://schemas.microsoft.com/office/powerpoint/2010/main" val="3039007468"/>
              </p:ext>
            </p:extLst>
          </p:nvPr>
        </p:nvGraphicFramePr>
        <p:xfrm>
          <a:off x="0" y="674556"/>
          <a:ext cx="12192000" cy="6183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561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23</a:t>
            </a:fld>
            <a:endParaRPr lang="tr-TR"/>
          </a:p>
        </p:txBody>
      </p:sp>
      <p:graphicFrame>
        <p:nvGraphicFramePr>
          <p:cNvPr id="3" name="Diyagram 2">
            <a:extLst>
              <a:ext uri="{FF2B5EF4-FFF2-40B4-BE49-F238E27FC236}">
                <a16:creationId xmlns:a16="http://schemas.microsoft.com/office/drawing/2014/main" id="{50E188B5-7851-4615-B2EE-2F5F910FF114}"/>
              </a:ext>
            </a:extLst>
          </p:cNvPr>
          <p:cNvGraphicFramePr/>
          <p:nvPr>
            <p:extLst>
              <p:ext uri="{D42A27DB-BD31-4B8C-83A1-F6EECF244321}">
                <p14:modId xmlns:p14="http://schemas.microsoft.com/office/powerpoint/2010/main" val="2630248984"/>
              </p:ext>
            </p:extLst>
          </p:nvPr>
        </p:nvGraphicFramePr>
        <p:xfrm>
          <a:off x="0" y="659566"/>
          <a:ext cx="12192000" cy="6198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2885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24</a:t>
            </a:fld>
            <a:endParaRPr lang="tr-TR"/>
          </a:p>
        </p:txBody>
      </p:sp>
      <p:graphicFrame>
        <p:nvGraphicFramePr>
          <p:cNvPr id="3" name="Diyagram 2">
            <a:extLst>
              <a:ext uri="{FF2B5EF4-FFF2-40B4-BE49-F238E27FC236}">
                <a16:creationId xmlns:a16="http://schemas.microsoft.com/office/drawing/2014/main" id="{E5D616EF-E138-4568-ADBA-7560D3DA9EC6}"/>
              </a:ext>
            </a:extLst>
          </p:cNvPr>
          <p:cNvGraphicFramePr/>
          <p:nvPr>
            <p:extLst>
              <p:ext uri="{D42A27DB-BD31-4B8C-83A1-F6EECF244321}">
                <p14:modId xmlns:p14="http://schemas.microsoft.com/office/powerpoint/2010/main" val="601093355"/>
              </p:ext>
            </p:extLst>
          </p:nvPr>
        </p:nvGraphicFramePr>
        <p:xfrm>
          <a:off x="0" y="599606"/>
          <a:ext cx="12192000" cy="6258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88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25</a:t>
            </a:fld>
            <a:endParaRPr lang="tr-TR"/>
          </a:p>
        </p:txBody>
      </p:sp>
      <p:pic>
        <p:nvPicPr>
          <p:cNvPr id="3" name="Resim 2">
            <a:extLst>
              <a:ext uri="{FF2B5EF4-FFF2-40B4-BE49-F238E27FC236}">
                <a16:creationId xmlns:a16="http://schemas.microsoft.com/office/drawing/2014/main" id="{C725E4CD-E3EE-47A9-AFD1-41C0FC9858D3}"/>
              </a:ext>
            </a:extLst>
          </p:cNvPr>
          <p:cNvPicPr>
            <a:picLocks noChangeAspect="1"/>
          </p:cNvPicPr>
          <p:nvPr/>
        </p:nvPicPr>
        <p:blipFill>
          <a:blip r:embed="rId2"/>
          <a:stretch>
            <a:fillRect/>
          </a:stretch>
        </p:blipFill>
        <p:spPr>
          <a:xfrm>
            <a:off x="0" y="779489"/>
            <a:ext cx="12192000" cy="6078511"/>
          </a:xfrm>
          <a:prstGeom prst="rect">
            <a:avLst/>
          </a:prstGeom>
        </p:spPr>
      </p:pic>
    </p:spTree>
    <p:extLst>
      <p:ext uri="{BB962C8B-B14F-4D97-AF65-F5344CB8AC3E}">
        <p14:creationId xmlns:p14="http://schemas.microsoft.com/office/powerpoint/2010/main" val="3958160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26</a:t>
            </a:fld>
            <a:endParaRPr lang="tr-TR"/>
          </a:p>
        </p:txBody>
      </p:sp>
      <p:pic>
        <p:nvPicPr>
          <p:cNvPr id="3" name="Resim 2">
            <a:extLst>
              <a:ext uri="{FF2B5EF4-FFF2-40B4-BE49-F238E27FC236}">
                <a16:creationId xmlns:a16="http://schemas.microsoft.com/office/drawing/2014/main" id="{3E2D99B1-2B4C-43E9-A7FA-599EDD85385E}"/>
              </a:ext>
            </a:extLst>
          </p:cNvPr>
          <p:cNvPicPr>
            <a:picLocks noChangeAspect="1"/>
          </p:cNvPicPr>
          <p:nvPr/>
        </p:nvPicPr>
        <p:blipFill>
          <a:blip r:embed="rId2"/>
          <a:stretch>
            <a:fillRect/>
          </a:stretch>
        </p:blipFill>
        <p:spPr>
          <a:xfrm>
            <a:off x="0" y="749508"/>
            <a:ext cx="12174719" cy="6108492"/>
          </a:xfrm>
          <a:prstGeom prst="rect">
            <a:avLst/>
          </a:prstGeom>
        </p:spPr>
      </p:pic>
    </p:spTree>
    <p:extLst>
      <p:ext uri="{BB962C8B-B14F-4D97-AF65-F5344CB8AC3E}">
        <p14:creationId xmlns:p14="http://schemas.microsoft.com/office/powerpoint/2010/main" val="19155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27</a:t>
            </a:fld>
            <a:endParaRPr lang="tr-TR"/>
          </a:p>
        </p:txBody>
      </p:sp>
      <p:pic>
        <p:nvPicPr>
          <p:cNvPr id="3" name="Resim 2">
            <a:extLst>
              <a:ext uri="{FF2B5EF4-FFF2-40B4-BE49-F238E27FC236}">
                <a16:creationId xmlns:a16="http://schemas.microsoft.com/office/drawing/2014/main" id="{61118F79-2918-465F-BE1F-8556B9226477}"/>
              </a:ext>
            </a:extLst>
          </p:cNvPr>
          <p:cNvPicPr>
            <a:picLocks noChangeAspect="1"/>
          </p:cNvPicPr>
          <p:nvPr/>
        </p:nvPicPr>
        <p:blipFill>
          <a:blip r:embed="rId2"/>
          <a:stretch>
            <a:fillRect/>
          </a:stretch>
        </p:blipFill>
        <p:spPr>
          <a:xfrm>
            <a:off x="0" y="764498"/>
            <a:ext cx="12151484" cy="6093502"/>
          </a:xfrm>
          <a:prstGeom prst="rect">
            <a:avLst/>
          </a:prstGeom>
        </p:spPr>
      </p:pic>
    </p:spTree>
    <p:extLst>
      <p:ext uri="{BB962C8B-B14F-4D97-AF65-F5344CB8AC3E}">
        <p14:creationId xmlns:p14="http://schemas.microsoft.com/office/powerpoint/2010/main" val="390471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28</a:t>
            </a:fld>
            <a:endParaRPr lang="tr-TR"/>
          </a:p>
        </p:txBody>
      </p:sp>
      <p:pic>
        <p:nvPicPr>
          <p:cNvPr id="3" name="Resim 2">
            <a:extLst>
              <a:ext uri="{FF2B5EF4-FFF2-40B4-BE49-F238E27FC236}">
                <a16:creationId xmlns:a16="http://schemas.microsoft.com/office/drawing/2014/main" id="{9ACFD75B-812B-4748-9FEC-C9A226CAEE97}"/>
              </a:ext>
            </a:extLst>
          </p:cNvPr>
          <p:cNvPicPr>
            <a:picLocks noChangeAspect="1"/>
          </p:cNvPicPr>
          <p:nvPr/>
        </p:nvPicPr>
        <p:blipFill>
          <a:blip r:embed="rId2"/>
          <a:stretch>
            <a:fillRect/>
          </a:stretch>
        </p:blipFill>
        <p:spPr>
          <a:xfrm>
            <a:off x="7444270" y="689548"/>
            <a:ext cx="4747730" cy="5932820"/>
          </a:xfrm>
          <a:prstGeom prst="rect">
            <a:avLst/>
          </a:prstGeom>
        </p:spPr>
      </p:pic>
      <p:pic>
        <p:nvPicPr>
          <p:cNvPr id="4" name="Resim 3">
            <a:extLst>
              <a:ext uri="{FF2B5EF4-FFF2-40B4-BE49-F238E27FC236}">
                <a16:creationId xmlns:a16="http://schemas.microsoft.com/office/drawing/2014/main" id="{3BFE5C0C-85BC-4B30-B021-234A986CF1B5}"/>
              </a:ext>
            </a:extLst>
          </p:cNvPr>
          <p:cNvPicPr>
            <a:picLocks noChangeAspect="1"/>
          </p:cNvPicPr>
          <p:nvPr/>
        </p:nvPicPr>
        <p:blipFill>
          <a:blip r:embed="rId3"/>
          <a:stretch>
            <a:fillRect/>
          </a:stretch>
        </p:blipFill>
        <p:spPr>
          <a:xfrm>
            <a:off x="0" y="839450"/>
            <a:ext cx="6962775" cy="5782918"/>
          </a:xfrm>
          <a:prstGeom prst="rect">
            <a:avLst/>
          </a:prstGeom>
        </p:spPr>
      </p:pic>
    </p:spTree>
    <p:extLst>
      <p:ext uri="{BB962C8B-B14F-4D97-AF65-F5344CB8AC3E}">
        <p14:creationId xmlns:p14="http://schemas.microsoft.com/office/powerpoint/2010/main" val="225481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29</a:t>
            </a:fld>
            <a:endParaRPr lang="tr-TR"/>
          </a:p>
        </p:txBody>
      </p:sp>
      <p:pic>
        <p:nvPicPr>
          <p:cNvPr id="3" name="Resim 2">
            <a:extLst>
              <a:ext uri="{FF2B5EF4-FFF2-40B4-BE49-F238E27FC236}">
                <a16:creationId xmlns:a16="http://schemas.microsoft.com/office/drawing/2014/main" id="{7C647571-5B49-4283-BCC4-6ACF62288B7B}"/>
              </a:ext>
            </a:extLst>
          </p:cNvPr>
          <p:cNvPicPr>
            <a:picLocks noChangeAspect="1"/>
          </p:cNvPicPr>
          <p:nvPr/>
        </p:nvPicPr>
        <p:blipFill>
          <a:blip r:embed="rId2"/>
          <a:stretch>
            <a:fillRect/>
          </a:stretch>
        </p:blipFill>
        <p:spPr>
          <a:xfrm>
            <a:off x="0" y="764498"/>
            <a:ext cx="12192000" cy="6093502"/>
          </a:xfrm>
          <a:prstGeom prst="rect">
            <a:avLst/>
          </a:prstGeom>
        </p:spPr>
      </p:pic>
    </p:spTree>
    <p:extLst>
      <p:ext uri="{BB962C8B-B14F-4D97-AF65-F5344CB8AC3E}">
        <p14:creationId xmlns:p14="http://schemas.microsoft.com/office/powerpoint/2010/main" val="380077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a:t>
            </a:fld>
            <a:endParaRPr lang="tr-TR"/>
          </a:p>
        </p:txBody>
      </p:sp>
      <p:pic>
        <p:nvPicPr>
          <p:cNvPr id="7" name="Picture 2">
            <a:extLst>
              <a:ext uri="{FF2B5EF4-FFF2-40B4-BE49-F238E27FC236}">
                <a16:creationId xmlns:a16="http://schemas.microsoft.com/office/drawing/2014/main" id="{E94A1040-1F8E-462B-9F67-4FD2C5786618}"/>
              </a:ext>
            </a:extLst>
          </p:cNvPr>
          <p:cNvPicPr>
            <a:picLocks noChangeAspect="1" noChangeArrowheads="1"/>
          </p:cNvPicPr>
          <p:nvPr/>
        </p:nvPicPr>
        <p:blipFill>
          <a:blip r:embed="rId2" cstate="print"/>
          <a:srcRect/>
          <a:stretch>
            <a:fillRect/>
          </a:stretch>
        </p:blipFill>
        <p:spPr bwMode="auto">
          <a:xfrm>
            <a:off x="2117361" y="2075543"/>
            <a:ext cx="7771222" cy="4782457"/>
          </a:xfrm>
          <a:prstGeom prst="rect">
            <a:avLst/>
          </a:prstGeom>
          <a:noFill/>
          <a:ln w="9525">
            <a:noFill/>
            <a:miter lim="800000"/>
            <a:headEnd/>
            <a:tailEnd/>
          </a:ln>
        </p:spPr>
      </p:pic>
      <p:pic>
        <p:nvPicPr>
          <p:cNvPr id="8" name="Picture 3">
            <a:extLst>
              <a:ext uri="{FF2B5EF4-FFF2-40B4-BE49-F238E27FC236}">
                <a16:creationId xmlns:a16="http://schemas.microsoft.com/office/drawing/2014/main" id="{2875B664-0BE7-437F-B623-FC3992068008}"/>
              </a:ext>
            </a:extLst>
          </p:cNvPr>
          <p:cNvPicPr>
            <a:picLocks noChangeAspect="1" noChangeArrowheads="1"/>
          </p:cNvPicPr>
          <p:nvPr/>
        </p:nvPicPr>
        <p:blipFill>
          <a:blip r:embed="rId3" cstate="print"/>
          <a:srcRect/>
          <a:stretch>
            <a:fillRect/>
          </a:stretch>
        </p:blipFill>
        <p:spPr bwMode="auto">
          <a:xfrm>
            <a:off x="2210389" y="624114"/>
            <a:ext cx="7771222" cy="1672200"/>
          </a:xfrm>
          <a:prstGeom prst="rect">
            <a:avLst/>
          </a:prstGeom>
          <a:noFill/>
          <a:ln w="9525">
            <a:noFill/>
            <a:miter lim="800000"/>
            <a:headEnd/>
            <a:tailEnd/>
          </a:ln>
        </p:spPr>
      </p:pic>
      <p:sp>
        <p:nvSpPr>
          <p:cNvPr id="9" name="Oval 8">
            <a:extLst>
              <a:ext uri="{FF2B5EF4-FFF2-40B4-BE49-F238E27FC236}">
                <a16:creationId xmlns:a16="http://schemas.microsoft.com/office/drawing/2014/main" id="{B57D0EC7-3765-42BA-82CC-5F5B82BBAA06}"/>
              </a:ext>
            </a:extLst>
          </p:cNvPr>
          <p:cNvSpPr/>
          <p:nvPr/>
        </p:nvSpPr>
        <p:spPr>
          <a:xfrm>
            <a:off x="159639" y="841828"/>
            <a:ext cx="1957722" cy="6016171"/>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9600" dirty="0">
                <a:solidFill>
                  <a:srgbClr val="FF0000"/>
                </a:solidFill>
              </a:rPr>
              <a:t>1957</a:t>
            </a:r>
          </a:p>
        </p:txBody>
      </p:sp>
      <p:sp>
        <p:nvSpPr>
          <p:cNvPr id="10" name="Oval 9">
            <a:extLst>
              <a:ext uri="{FF2B5EF4-FFF2-40B4-BE49-F238E27FC236}">
                <a16:creationId xmlns:a16="http://schemas.microsoft.com/office/drawing/2014/main" id="{DEB6E2EE-90B2-4257-B015-330D3FBA1242}"/>
              </a:ext>
            </a:extLst>
          </p:cNvPr>
          <p:cNvSpPr/>
          <p:nvPr/>
        </p:nvSpPr>
        <p:spPr>
          <a:xfrm>
            <a:off x="10132040" y="841828"/>
            <a:ext cx="1957722" cy="6016171"/>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9600" dirty="0">
                <a:solidFill>
                  <a:srgbClr val="FF0000"/>
                </a:solidFill>
              </a:rPr>
              <a:t>5</a:t>
            </a:r>
          </a:p>
          <a:p>
            <a:pPr algn="ctr"/>
            <a:endParaRPr lang="tr-TR" sz="9600" dirty="0">
              <a:solidFill>
                <a:srgbClr val="FF0000"/>
              </a:solidFill>
            </a:endParaRPr>
          </a:p>
          <a:p>
            <a:pPr algn="ctr"/>
            <a:r>
              <a:rPr lang="tr-TR" sz="9600" dirty="0">
                <a:solidFill>
                  <a:srgbClr val="FF0000"/>
                </a:solidFill>
              </a:rPr>
              <a:t>7</a:t>
            </a:r>
          </a:p>
        </p:txBody>
      </p:sp>
    </p:spTree>
    <p:extLst>
      <p:ext uri="{BB962C8B-B14F-4D97-AF65-F5344CB8AC3E}">
        <p14:creationId xmlns:p14="http://schemas.microsoft.com/office/powerpoint/2010/main" val="1261653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30</a:t>
            </a:fld>
            <a:endParaRPr lang="tr-TR"/>
          </a:p>
        </p:txBody>
      </p:sp>
      <p:pic>
        <p:nvPicPr>
          <p:cNvPr id="3" name="Resim 2">
            <a:extLst>
              <a:ext uri="{FF2B5EF4-FFF2-40B4-BE49-F238E27FC236}">
                <a16:creationId xmlns:a16="http://schemas.microsoft.com/office/drawing/2014/main" id="{D55EBC01-3357-4E16-9564-3C3F20356E80}"/>
              </a:ext>
            </a:extLst>
          </p:cNvPr>
          <p:cNvPicPr>
            <a:picLocks noChangeAspect="1"/>
          </p:cNvPicPr>
          <p:nvPr/>
        </p:nvPicPr>
        <p:blipFill>
          <a:blip r:embed="rId2"/>
          <a:stretch>
            <a:fillRect/>
          </a:stretch>
        </p:blipFill>
        <p:spPr>
          <a:xfrm>
            <a:off x="0" y="749508"/>
            <a:ext cx="12125612" cy="6108492"/>
          </a:xfrm>
          <a:prstGeom prst="rect">
            <a:avLst/>
          </a:prstGeom>
        </p:spPr>
      </p:pic>
    </p:spTree>
    <p:extLst>
      <p:ext uri="{BB962C8B-B14F-4D97-AF65-F5344CB8AC3E}">
        <p14:creationId xmlns:p14="http://schemas.microsoft.com/office/powerpoint/2010/main" val="1586416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31</a:t>
            </a:fld>
            <a:endParaRPr lang="tr-TR"/>
          </a:p>
        </p:txBody>
      </p:sp>
      <p:pic>
        <p:nvPicPr>
          <p:cNvPr id="3" name="Resim 2">
            <a:extLst>
              <a:ext uri="{FF2B5EF4-FFF2-40B4-BE49-F238E27FC236}">
                <a16:creationId xmlns:a16="http://schemas.microsoft.com/office/drawing/2014/main" id="{3E897B7F-1BE5-491E-9737-DB8F5D626DCC}"/>
              </a:ext>
            </a:extLst>
          </p:cNvPr>
          <p:cNvPicPr>
            <a:picLocks noChangeAspect="1"/>
          </p:cNvPicPr>
          <p:nvPr/>
        </p:nvPicPr>
        <p:blipFill>
          <a:blip r:embed="rId2"/>
          <a:stretch>
            <a:fillRect/>
          </a:stretch>
        </p:blipFill>
        <p:spPr>
          <a:xfrm>
            <a:off x="0" y="749508"/>
            <a:ext cx="12192000" cy="6108492"/>
          </a:xfrm>
          <a:prstGeom prst="rect">
            <a:avLst/>
          </a:prstGeom>
        </p:spPr>
      </p:pic>
    </p:spTree>
    <p:extLst>
      <p:ext uri="{BB962C8B-B14F-4D97-AF65-F5344CB8AC3E}">
        <p14:creationId xmlns:p14="http://schemas.microsoft.com/office/powerpoint/2010/main" val="135490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32</a:t>
            </a:fld>
            <a:endParaRPr lang="tr-TR"/>
          </a:p>
        </p:txBody>
      </p:sp>
      <p:pic>
        <p:nvPicPr>
          <p:cNvPr id="3" name="Resim 2">
            <a:extLst>
              <a:ext uri="{FF2B5EF4-FFF2-40B4-BE49-F238E27FC236}">
                <a16:creationId xmlns:a16="http://schemas.microsoft.com/office/drawing/2014/main" id="{99166AB9-4C75-4B65-89B0-561BB6A91988}"/>
              </a:ext>
            </a:extLst>
          </p:cNvPr>
          <p:cNvPicPr>
            <a:picLocks noChangeAspect="1"/>
          </p:cNvPicPr>
          <p:nvPr/>
        </p:nvPicPr>
        <p:blipFill>
          <a:blip r:embed="rId2"/>
          <a:stretch>
            <a:fillRect/>
          </a:stretch>
        </p:blipFill>
        <p:spPr>
          <a:xfrm>
            <a:off x="0" y="734518"/>
            <a:ext cx="12192000" cy="6123481"/>
          </a:xfrm>
          <a:prstGeom prst="rect">
            <a:avLst/>
          </a:prstGeom>
        </p:spPr>
      </p:pic>
    </p:spTree>
    <p:extLst>
      <p:ext uri="{BB962C8B-B14F-4D97-AF65-F5344CB8AC3E}">
        <p14:creationId xmlns:p14="http://schemas.microsoft.com/office/powerpoint/2010/main" val="1479164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33</a:t>
            </a:fld>
            <a:endParaRPr lang="tr-TR"/>
          </a:p>
        </p:txBody>
      </p:sp>
      <p:pic>
        <p:nvPicPr>
          <p:cNvPr id="3" name="Picture 2" descr="BÃ¼ro Hizmetleri ile ilgili gÃ¶rsel sonucu">
            <a:extLst>
              <a:ext uri="{FF2B5EF4-FFF2-40B4-BE49-F238E27FC236}">
                <a16:creationId xmlns:a16="http://schemas.microsoft.com/office/drawing/2014/main" id="{9EA87493-44FB-4CAC-8527-D5E46D4A6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0" y="778456"/>
            <a:ext cx="12296930" cy="610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87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34</a:t>
            </a:fld>
            <a:endParaRPr lang="tr-TR"/>
          </a:p>
        </p:txBody>
      </p:sp>
      <p:pic>
        <p:nvPicPr>
          <p:cNvPr id="3" name="Resim 2">
            <a:extLst>
              <a:ext uri="{FF2B5EF4-FFF2-40B4-BE49-F238E27FC236}">
                <a16:creationId xmlns:a16="http://schemas.microsoft.com/office/drawing/2014/main" id="{941D7BDE-8D77-4872-9607-5F9CF5428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13" y="831887"/>
            <a:ext cx="11837773" cy="6026113"/>
          </a:xfrm>
          <a:prstGeom prst="rect">
            <a:avLst/>
          </a:prstGeom>
        </p:spPr>
      </p:pic>
    </p:spTree>
    <p:extLst>
      <p:ext uri="{BB962C8B-B14F-4D97-AF65-F5344CB8AC3E}">
        <p14:creationId xmlns:p14="http://schemas.microsoft.com/office/powerpoint/2010/main" val="1281689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35</a:t>
            </a:fld>
            <a:endParaRPr lang="tr-TR"/>
          </a:p>
        </p:txBody>
      </p:sp>
      <p:pic>
        <p:nvPicPr>
          <p:cNvPr id="3" name="Resim 2">
            <a:extLst>
              <a:ext uri="{FF2B5EF4-FFF2-40B4-BE49-F238E27FC236}">
                <a16:creationId xmlns:a16="http://schemas.microsoft.com/office/drawing/2014/main" id="{E21A4BF1-0919-402D-A543-6E8F5CF4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15" y="3938193"/>
            <a:ext cx="5074973" cy="2783282"/>
          </a:xfrm>
          <a:prstGeom prst="rect">
            <a:avLst/>
          </a:prstGeom>
        </p:spPr>
      </p:pic>
      <p:pic>
        <p:nvPicPr>
          <p:cNvPr id="4" name="İçerik Yer Tutucusu 4">
            <a:extLst>
              <a:ext uri="{FF2B5EF4-FFF2-40B4-BE49-F238E27FC236}">
                <a16:creationId xmlns:a16="http://schemas.microsoft.com/office/drawing/2014/main" id="{D5F1D0FC-BD91-46FF-886F-FE78A1C8D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505" y="3941446"/>
            <a:ext cx="5364892" cy="2780029"/>
          </a:xfrm>
          <a:prstGeom prst="rect">
            <a:avLst/>
          </a:prstGeom>
        </p:spPr>
      </p:pic>
      <p:pic>
        <p:nvPicPr>
          <p:cNvPr id="5" name="Resim 4">
            <a:extLst>
              <a:ext uri="{FF2B5EF4-FFF2-40B4-BE49-F238E27FC236}">
                <a16:creationId xmlns:a16="http://schemas.microsoft.com/office/drawing/2014/main" id="{355954BD-D2D6-487B-8FAE-E66B0CC9B27B}"/>
              </a:ext>
            </a:extLst>
          </p:cNvPr>
          <p:cNvPicPr>
            <a:picLocks noChangeAspect="1"/>
          </p:cNvPicPr>
          <p:nvPr/>
        </p:nvPicPr>
        <p:blipFill>
          <a:blip r:embed="rId4"/>
          <a:stretch>
            <a:fillRect/>
          </a:stretch>
        </p:blipFill>
        <p:spPr>
          <a:xfrm>
            <a:off x="3190539" y="629587"/>
            <a:ext cx="5630125" cy="2923082"/>
          </a:xfrm>
          <a:prstGeom prst="rect">
            <a:avLst/>
          </a:prstGeom>
        </p:spPr>
      </p:pic>
    </p:spTree>
    <p:extLst>
      <p:ext uri="{BB962C8B-B14F-4D97-AF65-F5344CB8AC3E}">
        <p14:creationId xmlns:p14="http://schemas.microsoft.com/office/powerpoint/2010/main" val="473100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36</a:t>
            </a:fld>
            <a:endParaRPr lang="tr-TR"/>
          </a:p>
        </p:txBody>
      </p:sp>
      <p:pic>
        <p:nvPicPr>
          <p:cNvPr id="3" name="Resim 2">
            <a:extLst>
              <a:ext uri="{FF2B5EF4-FFF2-40B4-BE49-F238E27FC236}">
                <a16:creationId xmlns:a16="http://schemas.microsoft.com/office/drawing/2014/main" id="{B63F3532-CE08-4532-BFA0-792AE7446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964" y="1560497"/>
            <a:ext cx="5777585" cy="4544372"/>
          </a:xfrm>
          <a:prstGeom prst="rect">
            <a:avLst/>
          </a:prstGeom>
        </p:spPr>
      </p:pic>
      <p:pic>
        <p:nvPicPr>
          <p:cNvPr id="4" name="Resim 3">
            <a:extLst>
              <a:ext uri="{FF2B5EF4-FFF2-40B4-BE49-F238E27FC236}">
                <a16:creationId xmlns:a16="http://schemas.microsoft.com/office/drawing/2014/main" id="{0C535D85-4864-4775-B21F-91FE9C9F5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962" y="3702571"/>
            <a:ext cx="5710395" cy="3018906"/>
          </a:xfrm>
          <a:prstGeom prst="rect">
            <a:avLst/>
          </a:prstGeom>
        </p:spPr>
      </p:pic>
      <p:pic>
        <p:nvPicPr>
          <p:cNvPr id="5" name="Resim 4">
            <a:extLst>
              <a:ext uri="{FF2B5EF4-FFF2-40B4-BE49-F238E27FC236}">
                <a16:creationId xmlns:a16="http://schemas.microsoft.com/office/drawing/2014/main" id="{F15C099F-3EAD-4FED-9BB5-B125C98E1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040" y="661092"/>
            <a:ext cx="5738318" cy="2767908"/>
          </a:xfrm>
          <a:prstGeom prst="rect">
            <a:avLst/>
          </a:prstGeom>
        </p:spPr>
      </p:pic>
    </p:spTree>
    <p:extLst>
      <p:ext uri="{BB962C8B-B14F-4D97-AF65-F5344CB8AC3E}">
        <p14:creationId xmlns:p14="http://schemas.microsoft.com/office/powerpoint/2010/main" val="4019799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37</a:t>
            </a:fld>
            <a:endParaRPr lang="tr-TR"/>
          </a:p>
        </p:txBody>
      </p:sp>
      <p:pic>
        <p:nvPicPr>
          <p:cNvPr id="3" name="Picture 2" descr="Dikkat edilmesi gerekenler ile ilgili gÃ¶rsel sonucu">
            <a:extLst>
              <a:ext uri="{FF2B5EF4-FFF2-40B4-BE49-F238E27FC236}">
                <a16:creationId xmlns:a16="http://schemas.microsoft.com/office/drawing/2014/main" id="{4B28661F-DBEA-4338-992C-89197739F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352" y="3837483"/>
            <a:ext cx="7907648" cy="3020518"/>
          </a:xfrm>
          <a:prstGeom prst="rect">
            <a:avLst/>
          </a:prstGeom>
        </p:spPr>
        <p:style>
          <a:lnRef idx="2">
            <a:schemeClr val="accent4"/>
          </a:lnRef>
          <a:fillRef idx="1">
            <a:schemeClr val="lt1"/>
          </a:fillRef>
          <a:effectRef idx="0">
            <a:schemeClr val="accent4"/>
          </a:effectRef>
          <a:fontRef idx="minor">
            <a:schemeClr val="dk1"/>
          </a:fontRef>
        </p:style>
      </p:pic>
      <p:pic>
        <p:nvPicPr>
          <p:cNvPr id="4" name="Picture 4" descr="dikkat Ã§ekme ile ilgili gÃ¶rsel sonucu">
            <a:extLst>
              <a:ext uri="{FF2B5EF4-FFF2-40B4-BE49-F238E27FC236}">
                <a16:creationId xmlns:a16="http://schemas.microsoft.com/office/drawing/2014/main" id="{506859C0-6153-456C-ACC0-43A387B99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 y="634129"/>
            <a:ext cx="7925633" cy="3020518"/>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866186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38</a:t>
            </a:fld>
            <a:endParaRPr lang="tr-TR"/>
          </a:p>
        </p:txBody>
      </p:sp>
      <p:pic>
        <p:nvPicPr>
          <p:cNvPr id="3" name="Resim 2">
            <a:extLst>
              <a:ext uri="{FF2B5EF4-FFF2-40B4-BE49-F238E27FC236}">
                <a16:creationId xmlns:a16="http://schemas.microsoft.com/office/drawing/2014/main" id="{B66EE53C-D014-4ED0-97DD-AC48A97CC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469"/>
            <a:ext cx="12192000" cy="6048532"/>
          </a:xfrm>
          <a:prstGeom prst="rect">
            <a:avLst/>
          </a:prstGeom>
        </p:spPr>
      </p:pic>
    </p:spTree>
    <p:extLst>
      <p:ext uri="{BB962C8B-B14F-4D97-AF65-F5344CB8AC3E}">
        <p14:creationId xmlns:p14="http://schemas.microsoft.com/office/powerpoint/2010/main" val="250922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39</a:t>
            </a:fld>
            <a:endParaRPr lang="tr-TR"/>
          </a:p>
        </p:txBody>
      </p:sp>
      <p:pic>
        <p:nvPicPr>
          <p:cNvPr id="3" name="Resim 2">
            <a:extLst>
              <a:ext uri="{FF2B5EF4-FFF2-40B4-BE49-F238E27FC236}">
                <a16:creationId xmlns:a16="http://schemas.microsoft.com/office/drawing/2014/main" id="{378EC477-2856-43F5-9808-E0B7E889333E}"/>
              </a:ext>
            </a:extLst>
          </p:cNvPr>
          <p:cNvPicPr>
            <a:picLocks noChangeAspect="1"/>
          </p:cNvPicPr>
          <p:nvPr/>
        </p:nvPicPr>
        <p:blipFill>
          <a:blip r:embed="rId2"/>
          <a:stretch>
            <a:fillRect/>
          </a:stretch>
        </p:blipFill>
        <p:spPr>
          <a:xfrm>
            <a:off x="2769604" y="599607"/>
            <a:ext cx="6206307" cy="6121868"/>
          </a:xfrm>
          <a:prstGeom prst="rect">
            <a:avLst/>
          </a:prstGeom>
        </p:spPr>
      </p:pic>
    </p:spTree>
    <p:extLst>
      <p:ext uri="{BB962C8B-B14F-4D97-AF65-F5344CB8AC3E}">
        <p14:creationId xmlns:p14="http://schemas.microsoft.com/office/powerpoint/2010/main" val="312670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a:t>
            </a:fld>
            <a:endParaRPr lang="tr-TR"/>
          </a:p>
        </p:txBody>
      </p:sp>
      <p:pic>
        <p:nvPicPr>
          <p:cNvPr id="11" name="Picture 2" descr="http://higheredu-sci.beun.edu.tr/images/table_HIG_1517_1.jpg">
            <a:extLst>
              <a:ext uri="{FF2B5EF4-FFF2-40B4-BE49-F238E27FC236}">
                <a16:creationId xmlns:a16="http://schemas.microsoft.com/office/drawing/2014/main" id="{6F70DC91-A1AB-4A83-93B9-AEE677C0E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232" y="638628"/>
            <a:ext cx="8328453" cy="621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156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40</a:t>
            </a:fld>
            <a:endParaRPr lang="tr-TR"/>
          </a:p>
        </p:txBody>
      </p:sp>
      <p:sp>
        <p:nvSpPr>
          <p:cNvPr id="3" name="Dikdörtgen 2">
            <a:extLst>
              <a:ext uri="{FF2B5EF4-FFF2-40B4-BE49-F238E27FC236}">
                <a16:creationId xmlns:a16="http://schemas.microsoft.com/office/drawing/2014/main" id="{CED78B91-6AE0-4B51-9165-1195933B4A31}"/>
              </a:ext>
            </a:extLst>
          </p:cNvPr>
          <p:cNvSpPr/>
          <p:nvPr/>
        </p:nvSpPr>
        <p:spPr>
          <a:xfrm>
            <a:off x="201227" y="537896"/>
            <a:ext cx="11789545" cy="6432530"/>
          </a:xfrm>
          <a:prstGeom prst="rect">
            <a:avLst/>
          </a:prstGeom>
        </p:spPr>
        <p:txBody>
          <a:bodyPr wrap="square">
            <a:spAutoFit/>
          </a:bodyPr>
          <a:lstStyle/>
          <a:p>
            <a:pPr lvl="1" algn="ctr"/>
            <a:r>
              <a:rPr lang="tr-TR" sz="3200" b="1" dirty="0"/>
              <a:t>DERS KAYIT İŞLEMLERİ</a:t>
            </a:r>
          </a:p>
          <a:p>
            <a:pPr lvl="1" algn="ctr"/>
            <a:endParaRPr lang="tr-TR" b="1" dirty="0"/>
          </a:p>
          <a:p>
            <a:pPr lvl="1" algn="just"/>
            <a:r>
              <a:rPr lang="tr-TR" sz="3200" dirty="0"/>
              <a:t>Her eğitim-öğretim yılının </a:t>
            </a:r>
            <a:r>
              <a:rPr lang="tr-TR" sz="3200" u="sng" dirty="0">
                <a:solidFill>
                  <a:srgbClr val="FF0000"/>
                </a:solidFill>
              </a:rPr>
              <a:t>Akademik Takviminde yer alan tarihler arasında </a:t>
            </a:r>
            <a:r>
              <a:rPr lang="tr-TR" sz="3200" dirty="0"/>
              <a:t>her bir dönem için (güz &amp; bahar) Öğrenci Bilgi Sistemi üzerinden yapılır.</a:t>
            </a:r>
          </a:p>
          <a:p>
            <a:pPr lvl="1" algn="just"/>
            <a:endParaRPr lang="tr-TR" sz="1000" dirty="0"/>
          </a:p>
          <a:p>
            <a:pPr lvl="1" algn="just"/>
            <a:r>
              <a:rPr lang="tr-TR" sz="3200" dirty="0"/>
              <a:t>Her dönemde toplam </a:t>
            </a:r>
            <a:r>
              <a:rPr lang="tr-TR" sz="3200" b="1" dirty="0">
                <a:solidFill>
                  <a:srgbClr val="FF0000"/>
                </a:solidFill>
              </a:rPr>
              <a:t>30 AKTS </a:t>
            </a:r>
            <a:r>
              <a:rPr lang="tr-TR" sz="3200" dirty="0"/>
              <a:t>değerinde derse kayıt yaptırılabilir.</a:t>
            </a:r>
          </a:p>
          <a:p>
            <a:pPr lvl="1" algn="just"/>
            <a:endParaRPr lang="tr-TR" sz="1000" dirty="0"/>
          </a:p>
          <a:p>
            <a:pPr lvl="1" algn="just"/>
            <a:r>
              <a:rPr lang="tr-TR" sz="3200" dirty="0"/>
              <a:t>Akademik takvimde belirtilen sürelerde </a:t>
            </a:r>
            <a:r>
              <a:rPr lang="tr-TR" sz="3200" b="1" dirty="0">
                <a:solidFill>
                  <a:srgbClr val="FF0000"/>
                </a:solidFill>
              </a:rPr>
              <a:t>ders kaydını yaptırmayan öğrenci, o yarıyılda/yılda derslere devam edemez ve sınavlara giremez, öğrencilik haklarından yararlanamaz.</a:t>
            </a:r>
          </a:p>
          <a:p>
            <a:pPr lvl="1" algn="just"/>
            <a:endParaRPr lang="tr-TR" sz="4000" dirty="0"/>
          </a:p>
          <a:p>
            <a:pPr lvl="1" algn="ctr"/>
            <a:r>
              <a:rPr lang="tr-TR" sz="3200" dirty="0"/>
              <a:t>Ders Kayıt Bilgi Rehberi</a:t>
            </a:r>
          </a:p>
          <a:p>
            <a:pPr lvl="1" algn="ctr"/>
            <a:r>
              <a:rPr lang="tr-TR" sz="3200" dirty="0">
                <a:hlinkClick r:id="rId2"/>
              </a:rPr>
              <a:t>https://atauni.edu.tr/bilgi</a:t>
            </a:r>
            <a:endParaRPr lang="tr-TR" sz="3200" dirty="0"/>
          </a:p>
        </p:txBody>
      </p:sp>
    </p:spTree>
    <p:extLst>
      <p:ext uri="{BB962C8B-B14F-4D97-AF65-F5344CB8AC3E}">
        <p14:creationId xmlns:p14="http://schemas.microsoft.com/office/powerpoint/2010/main" val="393127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41</a:t>
            </a:fld>
            <a:endParaRPr lang="tr-TR"/>
          </a:p>
        </p:txBody>
      </p:sp>
      <p:pic>
        <p:nvPicPr>
          <p:cNvPr id="3" name="Resim 2">
            <a:extLst>
              <a:ext uri="{FF2B5EF4-FFF2-40B4-BE49-F238E27FC236}">
                <a16:creationId xmlns:a16="http://schemas.microsoft.com/office/drawing/2014/main" id="{FAA43698-B00A-4022-AB52-9B00D837F2FE}"/>
              </a:ext>
            </a:extLst>
          </p:cNvPr>
          <p:cNvPicPr>
            <a:picLocks noChangeAspect="1"/>
          </p:cNvPicPr>
          <p:nvPr/>
        </p:nvPicPr>
        <p:blipFill>
          <a:blip r:embed="rId2"/>
          <a:stretch>
            <a:fillRect/>
          </a:stretch>
        </p:blipFill>
        <p:spPr>
          <a:xfrm>
            <a:off x="205878" y="719528"/>
            <a:ext cx="11583667" cy="6138472"/>
          </a:xfrm>
          <a:prstGeom prst="rect">
            <a:avLst/>
          </a:prstGeom>
        </p:spPr>
      </p:pic>
    </p:spTree>
    <p:extLst>
      <p:ext uri="{BB962C8B-B14F-4D97-AF65-F5344CB8AC3E}">
        <p14:creationId xmlns:p14="http://schemas.microsoft.com/office/powerpoint/2010/main" val="4015744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42</a:t>
            </a:fld>
            <a:endParaRPr lang="tr-TR"/>
          </a:p>
        </p:txBody>
      </p:sp>
      <p:pic>
        <p:nvPicPr>
          <p:cNvPr id="3" name="Resim 2">
            <a:extLst>
              <a:ext uri="{FF2B5EF4-FFF2-40B4-BE49-F238E27FC236}">
                <a16:creationId xmlns:a16="http://schemas.microsoft.com/office/drawing/2014/main" id="{EBE3E505-DA41-4AD3-A3E9-1D4B0AA6D40B}"/>
              </a:ext>
            </a:extLst>
          </p:cNvPr>
          <p:cNvPicPr>
            <a:picLocks noChangeAspect="1"/>
          </p:cNvPicPr>
          <p:nvPr/>
        </p:nvPicPr>
        <p:blipFill>
          <a:blip r:embed="rId2"/>
          <a:stretch>
            <a:fillRect/>
          </a:stretch>
        </p:blipFill>
        <p:spPr>
          <a:xfrm>
            <a:off x="457200" y="779489"/>
            <a:ext cx="11277600" cy="6073748"/>
          </a:xfrm>
          <a:prstGeom prst="rect">
            <a:avLst/>
          </a:prstGeom>
        </p:spPr>
      </p:pic>
    </p:spTree>
    <p:extLst>
      <p:ext uri="{BB962C8B-B14F-4D97-AF65-F5344CB8AC3E}">
        <p14:creationId xmlns:p14="http://schemas.microsoft.com/office/powerpoint/2010/main" val="2279397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43</a:t>
            </a:fld>
            <a:endParaRPr lang="tr-TR"/>
          </a:p>
        </p:txBody>
      </p:sp>
      <p:pic>
        <p:nvPicPr>
          <p:cNvPr id="3" name="Resim 2">
            <a:extLst>
              <a:ext uri="{FF2B5EF4-FFF2-40B4-BE49-F238E27FC236}">
                <a16:creationId xmlns:a16="http://schemas.microsoft.com/office/drawing/2014/main" id="{0A6CBB30-7CC4-4846-B1C4-DF59A812CF3F}"/>
              </a:ext>
            </a:extLst>
          </p:cNvPr>
          <p:cNvPicPr/>
          <p:nvPr/>
        </p:nvPicPr>
        <p:blipFill>
          <a:blip r:embed="rId2"/>
          <a:stretch>
            <a:fillRect/>
          </a:stretch>
        </p:blipFill>
        <p:spPr>
          <a:xfrm>
            <a:off x="0" y="809469"/>
            <a:ext cx="12192000" cy="6048530"/>
          </a:xfrm>
          <a:prstGeom prst="rect">
            <a:avLst/>
          </a:prstGeom>
        </p:spPr>
      </p:pic>
    </p:spTree>
    <p:extLst>
      <p:ext uri="{BB962C8B-B14F-4D97-AF65-F5344CB8AC3E}">
        <p14:creationId xmlns:p14="http://schemas.microsoft.com/office/powerpoint/2010/main" val="737752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44</a:t>
            </a:fld>
            <a:endParaRPr lang="tr-TR"/>
          </a:p>
        </p:txBody>
      </p:sp>
      <p:sp>
        <p:nvSpPr>
          <p:cNvPr id="3" name="İçerik Yer Tutucusu 2">
            <a:extLst>
              <a:ext uri="{FF2B5EF4-FFF2-40B4-BE49-F238E27FC236}">
                <a16:creationId xmlns:a16="http://schemas.microsoft.com/office/drawing/2014/main" id="{C8C186C3-A2D0-4C3C-A888-68277F658504}"/>
              </a:ext>
            </a:extLst>
          </p:cNvPr>
          <p:cNvSpPr>
            <a:spLocks noGrp="1"/>
          </p:cNvSpPr>
          <p:nvPr>
            <p:ph idx="1"/>
          </p:nvPr>
        </p:nvSpPr>
        <p:spPr>
          <a:xfrm>
            <a:off x="104930" y="2534508"/>
            <a:ext cx="11917182" cy="4323491"/>
          </a:xfrm>
        </p:spPr>
        <p:style>
          <a:lnRef idx="2">
            <a:schemeClr val="accent2"/>
          </a:lnRef>
          <a:fillRef idx="1">
            <a:schemeClr val="lt1"/>
          </a:fillRef>
          <a:effectRef idx="0">
            <a:schemeClr val="accent2"/>
          </a:effectRef>
          <a:fontRef idx="minor">
            <a:schemeClr val="dk1"/>
          </a:fontRef>
        </p:style>
        <p:txBody>
          <a:bodyPr>
            <a:noAutofit/>
          </a:bodyPr>
          <a:lstStyle/>
          <a:p>
            <a:pPr marL="457200" lvl="1" indent="0" algn="ctr">
              <a:buNone/>
            </a:pPr>
            <a:r>
              <a:rPr lang="tr-TR" sz="5400" b="1" dirty="0"/>
              <a:t>DERSLERE DEVAM</a:t>
            </a:r>
          </a:p>
          <a:p>
            <a:pPr marL="457200" lvl="1" indent="0" algn="ctr">
              <a:buNone/>
            </a:pPr>
            <a:endParaRPr lang="tr-TR" sz="1400" b="1" dirty="0"/>
          </a:p>
          <a:p>
            <a:pPr marL="457200" lvl="1" indent="0" algn="ctr">
              <a:buNone/>
            </a:pPr>
            <a:r>
              <a:rPr lang="tr-TR" sz="2800" dirty="0"/>
              <a:t>Teorik dersler, laboratuvar ve benzeri çalışmaların en az </a:t>
            </a:r>
            <a:r>
              <a:rPr lang="tr-TR" sz="2800" dirty="0">
                <a:solidFill>
                  <a:srgbClr val="FF0000"/>
                </a:solidFill>
              </a:rPr>
              <a:t>%80’ine </a:t>
            </a:r>
            <a:r>
              <a:rPr lang="tr-TR" sz="2800" dirty="0"/>
              <a:t>devam etmek zorunludur.</a:t>
            </a:r>
          </a:p>
          <a:p>
            <a:pPr marL="457200" lvl="1" indent="0" algn="ctr">
              <a:buNone/>
            </a:pPr>
            <a:endParaRPr lang="tr-TR" sz="1400" dirty="0"/>
          </a:p>
          <a:p>
            <a:pPr marL="457200" lvl="1" indent="0" algn="ctr">
              <a:buNone/>
            </a:pPr>
            <a:r>
              <a:rPr lang="tr-TR" sz="2800" dirty="0"/>
              <a:t>Derslere devam edilmeme durumunda Sağlık Raporu dahil </a:t>
            </a:r>
            <a:r>
              <a:rPr lang="tr-TR" sz="2800" b="1" dirty="0">
                <a:solidFill>
                  <a:srgbClr val="FF0000"/>
                </a:solidFill>
              </a:rPr>
              <a:t>herhangi bir mazeret geçerli değildir.</a:t>
            </a:r>
          </a:p>
          <a:p>
            <a:pPr marL="457200" lvl="1" indent="0" algn="ctr">
              <a:buNone/>
            </a:pPr>
            <a:endParaRPr lang="tr-TR" sz="1200" b="1" dirty="0">
              <a:solidFill>
                <a:srgbClr val="FF0000"/>
              </a:solidFill>
            </a:endParaRPr>
          </a:p>
          <a:p>
            <a:pPr marL="457200" lvl="1" indent="0" algn="ctr">
              <a:buNone/>
            </a:pPr>
            <a:r>
              <a:rPr lang="tr-TR" sz="2800" dirty="0"/>
              <a:t>Devam şartı yerine getirilmeyen bir dersten </a:t>
            </a:r>
            <a:r>
              <a:rPr lang="tr-TR" sz="2800" b="1" dirty="0">
                <a:solidFill>
                  <a:srgbClr val="FF0000"/>
                </a:solidFill>
              </a:rPr>
              <a:t>DEVAMSIZLIKTAN</a:t>
            </a:r>
            <a:r>
              <a:rPr lang="tr-TR" sz="2800" dirty="0"/>
              <a:t> kalınmış olur ve bu ders için öğrenci </a:t>
            </a:r>
            <a:r>
              <a:rPr lang="tr-TR" sz="2800" b="1" dirty="0">
                <a:solidFill>
                  <a:srgbClr val="FF0000"/>
                </a:solidFill>
              </a:rPr>
              <a:t>sınavlara giremez</a:t>
            </a:r>
            <a:r>
              <a:rPr lang="tr-TR" sz="2800" dirty="0"/>
              <a:t>, </a:t>
            </a:r>
            <a:r>
              <a:rPr lang="tr-TR" sz="2800" b="1" dirty="0">
                <a:solidFill>
                  <a:srgbClr val="FF0000"/>
                </a:solidFill>
              </a:rPr>
              <a:t>girmiş olsa dahi sınavı iptal edilir.</a:t>
            </a:r>
          </a:p>
          <a:p>
            <a:pPr marL="457200" lvl="1" indent="0" algn="ctr">
              <a:buNone/>
            </a:pPr>
            <a:endParaRPr lang="tr-TR" sz="2800" dirty="0"/>
          </a:p>
        </p:txBody>
      </p:sp>
      <p:sp>
        <p:nvSpPr>
          <p:cNvPr id="4" name="İçerik Yer Tutucusu 2">
            <a:extLst>
              <a:ext uri="{FF2B5EF4-FFF2-40B4-BE49-F238E27FC236}">
                <a16:creationId xmlns:a16="http://schemas.microsoft.com/office/drawing/2014/main" id="{35382BB9-A87B-4344-96A2-43F24005B667}"/>
              </a:ext>
            </a:extLst>
          </p:cNvPr>
          <p:cNvSpPr txBox="1">
            <a:spLocks/>
          </p:cNvSpPr>
          <p:nvPr/>
        </p:nvSpPr>
        <p:spPr>
          <a:xfrm>
            <a:off x="104931" y="790450"/>
            <a:ext cx="11917182" cy="172906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tr-TR" sz="4000" b="1" dirty="0"/>
              <a:t>HAFTALIK DERS PROGRAMLARI</a:t>
            </a:r>
          </a:p>
          <a:p>
            <a:pPr marL="457200" lvl="1" indent="0" algn="ctr">
              <a:buNone/>
            </a:pPr>
            <a:endParaRPr lang="tr-TR" sz="1600" b="1" dirty="0"/>
          </a:p>
          <a:p>
            <a:pPr marL="457200" lvl="1" indent="0" algn="ctr">
              <a:buNone/>
            </a:pPr>
            <a:r>
              <a:rPr lang="tr-TR" sz="4000" dirty="0"/>
              <a:t>Kayıtlı olunan birim internet sayfasından, birim duyuru panolarından, Öğrenci Bilgi Sisteminden öğrenilebilir.</a:t>
            </a:r>
          </a:p>
        </p:txBody>
      </p:sp>
    </p:spTree>
    <p:extLst>
      <p:ext uri="{BB962C8B-B14F-4D97-AF65-F5344CB8AC3E}">
        <p14:creationId xmlns:p14="http://schemas.microsoft.com/office/powerpoint/2010/main" val="1672538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45</a:t>
            </a:fld>
            <a:endParaRPr lang="tr-TR"/>
          </a:p>
        </p:txBody>
      </p:sp>
      <p:sp>
        <p:nvSpPr>
          <p:cNvPr id="3" name="Dikdörtgen 2">
            <a:extLst>
              <a:ext uri="{FF2B5EF4-FFF2-40B4-BE49-F238E27FC236}">
                <a16:creationId xmlns:a16="http://schemas.microsoft.com/office/drawing/2014/main" id="{9074661E-1509-46BC-B630-3F39586F667A}"/>
              </a:ext>
            </a:extLst>
          </p:cNvPr>
          <p:cNvSpPr/>
          <p:nvPr/>
        </p:nvSpPr>
        <p:spPr>
          <a:xfrm>
            <a:off x="0" y="756918"/>
            <a:ext cx="12022111" cy="338554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tr-TR" sz="2800" b="1" dirty="0"/>
              <a:t>SINAVLAR</a:t>
            </a:r>
          </a:p>
          <a:p>
            <a:pPr marL="342900" indent="-342900" algn="just">
              <a:buFont typeface="Arial" panose="020B0604020202020204" pitchFamily="34" charset="0"/>
              <a:buChar char="•"/>
            </a:pPr>
            <a:r>
              <a:rPr lang="tr-TR" sz="2800" dirty="0"/>
              <a:t>Sınavlar, akademik takvimde belirtilen tarihlerde yapılır. (Vize sınav tarihleri akademik takvimde yer almaz, bu sınavın yapılacağı tarihler birimler tarafından belirlenir ve ilan edilir.)</a:t>
            </a:r>
          </a:p>
          <a:p>
            <a:pPr marL="342900" indent="-342900" algn="just">
              <a:buFont typeface="Arial" panose="020B0604020202020204" pitchFamily="34" charset="0"/>
              <a:buChar char="•"/>
            </a:pPr>
            <a:endParaRPr lang="tr-TR" sz="1400" dirty="0"/>
          </a:p>
          <a:p>
            <a:pPr marL="342900" indent="-342900" algn="just">
              <a:buFont typeface="Arial" panose="020B0604020202020204" pitchFamily="34" charset="0"/>
              <a:buChar char="•"/>
            </a:pPr>
            <a:r>
              <a:rPr lang="tr-TR" sz="2800" dirty="0"/>
              <a:t>Sınav programları (tarih, yer, saat) birimler tarafından internet sayfasında, birim duyuru panolarında, gerekli bilgi girişleri yapılmışsa Öğrenci Bilgi Sisteminde yer alır.</a:t>
            </a:r>
          </a:p>
        </p:txBody>
      </p:sp>
      <p:sp>
        <p:nvSpPr>
          <p:cNvPr id="4" name="Dikdörtgen 3">
            <a:extLst>
              <a:ext uri="{FF2B5EF4-FFF2-40B4-BE49-F238E27FC236}">
                <a16:creationId xmlns:a16="http://schemas.microsoft.com/office/drawing/2014/main" id="{0545DEA5-6166-47CC-9B4B-13ABA5AA3EE9}"/>
              </a:ext>
            </a:extLst>
          </p:cNvPr>
          <p:cNvSpPr/>
          <p:nvPr/>
        </p:nvSpPr>
        <p:spPr>
          <a:xfrm>
            <a:off x="0" y="4597519"/>
            <a:ext cx="7644714"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tr-TR" sz="2800" b="1" dirty="0"/>
              <a:t>SINAV TÜRLERİ</a:t>
            </a:r>
          </a:p>
          <a:p>
            <a:pPr marL="285750" indent="-285750" algn="just">
              <a:buFont typeface="Arial" panose="020B0604020202020204" pitchFamily="34" charset="0"/>
              <a:buChar char="•"/>
            </a:pPr>
            <a:r>
              <a:rPr lang="tr-TR" sz="2800" dirty="0"/>
              <a:t>Vize (Ara) </a:t>
            </a:r>
          </a:p>
          <a:p>
            <a:pPr marL="285750" indent="-285750" algn="just">
              <a:buFont typeface="Arial" panose="020B0604020202020204" pitchFamily="34" charset="0"/>
              <a:buChar char="•"/>
            </a:pPr>
            <a:r>
              <a:rPr lang="tr-TR" sz="2800" dirty="0"/>
              <a:t>Final (Yarıyıl Sonu) </a:t>
            </a:r>
            <a:r>
              <a:rPr lang="tr-TR" sz="2800" dirty="0">
                <a:solidFill>
                  <a:srgbClr val="FF0000"/>
                </a:solidFill>
                <a:sym typeface="Wingdings" panose="05000000000000000000" pitchFamily="2" charset="2"/>
              </a:rPr>
              <a:t>Mazeret Sınav hakkı yoktur.</a:t>
            </a:r>
            <a:endParaRPr lang="tr-TR" sz="2800" dirty="0">
              <a:solidFill>
                <a:srgbClr val="FF0000"/>
              </a:solidFill>
            </a:endParaRPr>
          </a:p>
          <a:p>
            <a:pPr marL="285750" indent="-285750" algn="just">
              <a:buFont typeface="Arial" panose="020B0604020202020204" pitchFamily="34" charset="0"/>
              <a:buChar char="•"/>
            </a:pPr>
            <a:r>
              <a:rPr lang="tr-TR" sz="2800" dirty="0"/>
              <a:t>Bütünleme</a:t>
            </a:r>
          </a:p>
          <a:p>
            <a:pPr marL="285750" indent="-285750" algn="just">
              <a:buFont typeface="Arial" panose="020B0604020202020204" pitchFamily="34" charset="0"/>
              <a:buChar char="•"/>
            </a:pPr>
            <a:r>
              <a:rPr lang="tr-TR" sz="2800" dirty="0" err="1"/>
              <a:t>Quiz</a:t>
            </a:r>
            <a:r>
              <a:rPr lang="tr-TR" sz="2800" dirty="0"/>
              <a:t> (Kısa süreli)</a:t>
            </a:r>
          </a:p>
        </p:txBody>
      </p:sp>
      <p:sp>
        <p:nvSpPr>
          <p:cNvPr id="5" name="Dikdörtgen 4">
            <a:extLst>
              <a:ext uri="{FF2B5EF4-FFF2-40B4-BE49-F238E27FC236}">
                <a16:creationId xmlns:a16="http://schemas.microsoft.com/office/drawing/2014/main" id="{BDF1A3E1-4EAF-4B6E-B140-C18D35AA5759}"/>
              </a:ext>
            </a:extLst>
          </p:cNvPr>
          <p:cNvSpPr/>
          <p:nvPr/>
        </p:nvSpPr>
        <p:spPr>
          <a:xfrm>
            <a:off x="7862003" y="4812962"/>
            <a:ext cx="4160108" cy="181588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tr-TR" sz="2800" b="1" dirty="0"/>
              <a:t>SINAV USULLERİ</a:t>
            </a:r>
          </a:p>
          <a:p>
            <a:pPr algn="ctr"/>
            <a:endParaRPr lang="tr-TR" sz="2800" dirty="0"/>
          </a:p>
          <a:p>
            <a:pPr algn="ctr"/>
            <a:r>
              <a:rPr lang="tr-TR" sz="2800" dirty="0"/>
              <a:t>Yazılı &amp; Sözlü </a:t>
            </a:r>
          </a:p>
          <a:p>
            <a:pPr algn="ctr"/>
            <a:r>
              <a:rPr lang="tr-TR" sz="2800" dirty="0"/>
              <a:t>&amp;Yazılı-Sözlü</a:t>
            </a:r>
          </a:p>
        </p:txBody>
      </p:sp>
    </p:spTree>
    <p:extLst>
      <p:ext uri="{BB962C8B-B14F-4D97-AF65-F5344CB8AC3E}">
        <p14:creationId xmlns:p14="http://schemas.microsoft.com/office/powerpoint/2010/main" val="3110045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46</a:t>
            </a:fld>
            <a:endParaRPr lang="tr-TR"/>
          </a:p>
        </p:txBody>
      </p:sp>
      <p:sp>
        <p:nvSpPr>
          <p:cNvPr id="3" name="İçerik Yer Tutucusu 2">
            <a:extLst>
              <a:ext uri="{FF2B5EF4-FFF2-40B4-BE49-F238E27FC236}">
                <a16:creationId xmlns:a16="http://schemas.microsoft.com/office/drawing/2014/main" id="{C508F738-1E8A-4E4A-9579-1E34BA0D78DC}"/>
              </a:ext>
            </a:extLst>
          </p:cNvPr>
          <p:cNvSpPr>
            <a:spLocks noGrp="1"/>
          </p:cNvSpPr>
          <p:nvPr>
            <p:ph idx="1"/>
          </p:nvPr>
        </p:nvSpPr>
        <p:spPr>
          <a:xfrm>
            <a:off x="0" y="4914486"/>
            <a:ext cx="12192000" cy="1874108"/>
          </a:xfrm>
        </p:spPr>
        <p:style>
          <a:lnRef idx="2">
            <a:schemeClr val="accent6"/>
          </a:lnRef>
          <a:fillRef idx="1">
            <a:schemeClr val="lt1"/>
          </a:fillRef>
          <a:effectRef idx="0">
            <a:schemeClr val="accent6"/>
          </a:effectRef>
          <a:fontRef idx="minor">
            <a:schemeClr val="dk1"/>
          </a:fontRef>
        </p:style>
        <p:txBody>
          <a:bodyPr>
            <a:noAutofit/>
          </a:bodyPr>
          <a:lstStyle/>
          <a:p>
            <a:pPr marL="0" indent="0" algn="ctr">
              <a:buNone/>
            </a:pPr>
            <a:r>
              <a:rPr lang="tr-TR" sz="2400" b="1" dirty="0"/>
              <a:t>SINAV NOTLARININ BAŞARI NOTUNA EKTİSİ</a:t>
            </a:r>
          </a:p>
          <a:p>
            <a:pPr marL="0" indent="0" algn="just">
              <a:buNone/>
            </a:pPr>
            <a:r>
              <a:rPr lang="tr-TR" sz="2400" dirty="0"/>
              <a:t>Ara sınavların ve varsa laboratuvar ve derse bağlı benzeri çalışmaların, ödev ve kısa süreli sınavların ortalamasının </a:t>
            </a:r>
            <a:r>
              <a:rPr lang="tr-TR" sz="2400" dirty="0">
                <a:solidFill>
                  <a:srgbClr val="FF0000"/>
                </a:solidFill>
              </a:rPr>
              <a:t>dersin ham notuna etkisi %30 - %70, </a:t>
            </a:r>
          </a:p>
          <a:p>
            <a:pPr marL="0" indent="0" algn="just">
              <a:buNone/>
            </a:pPr>
            <a:endParaRPr lang="tr-TR" sz="600" dirty="0"/>
          </a:p>
          <a:p>
            <a:pPr marL="0" indent="0">
              <a:buNone/>
            </a:pPr>
            <a:r>
              <a:rPr lang="tr-TR" sz="2400" dirty="0"/>
              <a:t>Yarıyıl/yıl sonu &amp; Bütünleme sınavının </a:t>
            </a:r>
            <a:r>
              <a:rPr lang="tr-TR" sz="2400" dirty="0">
                <a:solidFill>
                  <a:srgbClr val="FF0000"/>
                </a:solidFill>
              </a:rPr>
              <a:t>dersin ham notuna etkisi</a:t>
            </a:r>
            <a:r>
              <a:rPr lang="tr-TR" sz="2400" dirty="0"/>
              <a:t> </a:t>
            </a:r>
            <a:r>
              <a:rPr lang="tr-TR" sz="2400" dirty="0">
                <a:solidFill>
                  <a:srgbClr val="FF0000"/>
                </a:solidFill>
              </a:rPr>
              <a:t>ise %30 - %70 </a:t>
            </a:r>
            <a:r>
              <a:rPr lang="tr-TR" sz="2400" dirty="0"/>
              <a:t>aralığında olabilir</a:t>
            </a:r>
          </a:p>
        </p:txBody>
      </p:sp>
      <p:sp>
        <p:nvSpPr>
          <p:cNvPr id="4" name="Dikdörtgen 3">
            <a:extLst>
              <a:ext uri="{FF2B5EF4-FFF2-40B4-BE49-F238E27FC236}">
                <a16:creationId xmlns:a16="http://schemas.microsoft.com/office/drawing/2014/main" id="{BB21DF9F-300A-49B1-86B6-9ADB93A5A6F8}"/>
              </a:ext>
            </a:extLst>
          </p:cNvPr>
          <p:cNvSpPr/>
          <p:nvPr/>
        </p:nvSpPr>
        <p:spPr>
          <a:xfrm>
            <a:off x="0" y="749508"/>
            <a:ext cx="12192000"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tr-TR" sz="2800" b="1" dirty="0"/>
              <a:t>SINAV SAATLERİ</a:t>
            </a:r>
          </a:p>
          <a:p>
            <a:pPr marL="342900" indent="-342900">
              <a:buFont typeface="Arial" panose="020B0604020202020204" pitchFamily="34" charset="0"/>
              <a:buChar char="•"/>
            </a:pPr>
            <a:r>
              <a:rPr lang="tr-TR" sz="2800" dirty="0"/>
              <a:t>Yarıyıl/yıl sonu ve bütünleme en az </a:t>
            </a:r>
            <a:r>
              <a:rPr lang="tr-TR" sz="2800" dirty="0">
                <a:solidFill>
                  <a:srgbClr val="FF0000"/>
                </a:solidFill>
              </a:rPr>
              <a:t>iki ders saati</a:t>
            </a:r>
            <a:r>
              <a:rPr lang="tr-TR" sz="2800" dirty="0"/>
              <a:t>, </a:t>
            </a:r>
          </a:p>
          <a:p>
            <a:pPr marL="342900" indent="-342900">
              <a:buFont typeface="Arial" panose="020B0604020202020204" pitchFamily="34" charset="0"/>
              <a:buChar char="•"/>
            </a:pPr>
            <a:r>
              <a:rPr lang="tr-TR" sz="2800" dirty="0"/>
              <a:t>Ara sınav süresi ise en az </a:t>
            </a:r>
            <a:r>
              <a:rPr lang="tr-TR" sz="2800" dirty="0">
                <a:solidFill>
                  <a:srgbClr val="FF0000"/>
                </a:solidFill>
              </a:rPr>
              <a:t>bir ders saati</a:t>
            </a:r>
          </a:p>
          <a:p>
            <a:pPr marL="342900" indent="-342900">
              <a:buFont typeface="Arial" panose="020B0604020202020204" pitchFamily="34" charset="0"/>
              <a:buChar char="•"/>
            </a:pPr>
            <a:r>
              <a:rPr lang="tr-TR" sz="2800" dirty="0"/>
              <a:t>Kısa süreli sınavlar ile çoktan seçmeli, boşluk doldurmalı gibi yapılan sınavlarda, sınav süresi </a:t>
            </a:r>
            <a:r>
              <a:rPr lang="tr-TR" sz="2800" dirty="0">
                <a:solidFill>
                  <a:srgbClr val="FF0000"/>
                </a:solidFill>
              </a:rPr>
              <a:t>ilgili öğretim elemanı tarafından </a:t>
            </a:r>
            <a:r>
              <a:rPr lang="tr-TR" sz="2800" dirty="0"/>
              <a:t>belirlenir. </a:t>
            </a:r>
          </a:p>
        </p:txBody>
      </p:sp>
      <p:sp>
        <p:nvSpPr>
          <p:cNvPr id="5" name="Dikdörtgen 4">
            <a:extLst>
              <a:ext uri="{FF2B5EF4-FFF2-40B4-BE49-F238E27FC236}">
                <a16:creationId xmlns:a16="http://schemas.microsoft.com/office/drawing/2014/main" id="{040B47A1-73C1-4478-BC4B-AF8BEECFB079}"/>
              </a:ext>
            </a:extLst>
          </p:cNvPr>
          <p:cNvSpPr/>
          <p:nvPr/>
        </p:nvSpPr>
        <p:spPr>
          <a:xfrm>
            <a:off x="0" y="3308830"/>
            <a:ext cx="12192000"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spcAft>
                <a:spcPts val="0"/>
              </a:spcAft>
            </a:pPr>
            <a:r>
              <a:rPr lang="tr-TR" sz="2800" b="1" dirty="0">
                <a:solidFill>
                  <a:srgbClr val="1C283D"/>
                </a:solidFill>
                <a:latin typeface="Calibri" panose="020F0502020204030204" pitchFamily="34" charset="0"/>
              </a:rPr>
              <a:t>SINAV SONUCUNA İTİRAZ</a:t>
            </a:r>
          </a:p>
          <a:p>
            <a:pPr algn="just">
              <a:spcAft>
                <a:spcPts val="0"/>
              </a:spcAft>
            </a:pPr>
            <a:r>
              <a:rPr lang="tr-TR" sz="2800" dirty="0">
                <a:solidFill>
                  <a:srgbClr val="1C283D"/>
                </a:solidFill>
                <a:latin typeface="Calibri" panose="020F0502020204030204" pitchFamily="34" charset="0"/>
              </a:rPr>
              <a:t>Bir sınavın veya yarıyıl/yıl içi çalışmasının sonucuna, sonucun ilanı tarihinden itibaren </a:t>
            </a:r>
            <a:r>
              <a:rPr lang="tr-TR" sz="2800" dirty="0">
                <a:solidFill>
                  <a:srgbClr val="FF0000"/>
                </a:solidFill>
                <a:latin typeface="Calibri" panose="020F0502020204030204" pitchFamily="34" charset="0"/>
              </a:rPr>
              <a:t>beş iş günü </a:t>
            </a:r>
            <a:r>
              <a:rPr lang="tr-TR" sz="2800" dirty="0">
                <a:solidFill>
                  <a:srgbClr val="1C283D"/>
                </a:solidFill>
                <a:latin typeface="Calibri" panose="020F0502020204030204" pitchFamily="34" charset="0"/>
              </a:rPr>
              <a:t>içinde, maddi hata yönünden itiraz edilebilir. </a:t>
            </a:r>
            <a:endParaRPr lang="tr-TR" sz="2800" b="0" i="0" dirty="0">
              <a:solidFill>
                <a:srgbClr val="1C283D"/>
              </a:solidFill>
              <a:effectLst/>
              <a:latin typeface="Calibri" panose="020F0502020204030204" pitchFamily="34" charset="0"/>
            </a:endParaRPr>
          </a:p>
        </p:txBody>
      </p:sp>
    </p:spTree>
    <p:extLst>
      <p:ext uri="{BB962C8B-B14F-4D97-AF65-F5344CB8AC3E}">
        <p14:creationId xmlns:p14="http://schemas.microsoft.com/office/powerpoint/2010/main" val="722421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47</a:t>
            </a:fld>
            <a:endParaRPr lang="tr-TR"/>
          </a:p>
        </p:txBody>
      </p:sp>
      <p:sp>
        <p:nvSpPr>
          <p:cNvPr id="3" name="Dikdörtgen 2">
            <a:extLst>
              <a:ext uri="{FF2B5EF4-FFF2-40B4-BE49-F238E27FC236}">
                <a16:creationId xmlns:a16="http://schemas.microsoft.com/office/drawing/2014/main" id="{D9046258-2DB9-448A-B05F-1BF6D1D57D5C}"/>
              </a:ext>
            </a:extLst>
          </p:cNvPr>
          <p:cNvSpPr/>
          <p:nvPr/>
        </p:nvSpPr>
        <p:spPr>
          <a:xfrm>
            <a:off x="84944" y="719832"/>
            <a:ext cx="12022111" cy="60016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4000" b="1" dirty="0"/>
              <a:t>BAŞARI DEĞERLENDİRME SİSTEMLERİ</a:t>
            </a:r>
          </a:p>
          <a:p>
            <a:endParaRPr lang="tr-TR" sz="2400" b="1" dirty="0"/>
          </a:p>
          <a:p>
            <a:r>
              <a:rPr lang="tr-TR" sz="4000" b="1" dirty="0"/>
              <a:t>Başarı notunun hesaplanması</a:t>
            </a:r>
            <a:endParaRPr lang="tr-TR" sz="4000" dirty="0"/>
          </a:p>
          <a:p>
            <a:pPr algn="just"/>
            <a:r>
              <a:rPr lang="tr-TR" sz="4000" dirty="0"/>
              <a:t>Eğitim-öğretim faaliyetleri sonunda, kayıtlı oldukları programın yeterliklerini tamamlayarak mezuniyet hakkı elde eden öğrencilerine </a:t>
            </a:r>
            <a:r>
              <a:rPr lang="tr-TR" sz="4000" b="1" dirty="0">
                <a:solidFill>
                  <a:srgbClr val="FF0000"/>
                </a:solidFill>
              </a:rPr>
              <a:t>hekimlik diploması verilen birimlerde </a:t>
            </a:r>
            <a:r>
              <a:rPr lang="tr-TR" sz="4000" dirty="0">
                <a:solidFill>
                  <a:schemeClr val="tx1"/>
                </a:solidFill>
              </a:rPr>
              <a:t>(Diş Hekimliği Fakültesi ile Tıp Fakültesi)</a:t>
            </a:r>
            <a:r>
              <a:rPr lang="tr-TR" sz="4000" dirty="0"/>
              <a:t>, öğrencilerin başarı notunun hesaplanmasında </a:t>
            </a:r>
            <a:r>
              <a:rPr lang="tr-TR" sz="4000" b="1" dirty="0">
                <a:solidFill>
                  <a:srgbClr val="FF0000"/>
                </a:solidFill>
              </a:rPr>
              <a:t>mutlak değerlendirme sistemi</a:t>
            </a:r>
            <a:r>
              <a:rPr lang="tr-TR" sz="4000" dirty="0"/>
              <a:t>, </a:t>
            </a:r>
            <a:r>
              <a:rPr lang="tr-TR" sz="4000" b="1" dirty="0">
                <a:solidFill>
                  <a:srgbClr val="00B050"/>
                </a:solidFill>
              </a:rPr>
              <a:t>diğer birimlerde</a:t>
            </a:r>
            <a:r>
              <a:rPr lang="tr-TR" sz="4000" b="1" dirty="0">
                <a:solidFill>
                  <a:srgbClr val="FFFF00"/>
                </a:solidFill>
              </a:rPr>
              <a:t> </a:t>
            </a:r>
            <a:r>
              <a:rPr lang="tr-TR" sz="4000" dirty="0"/>
              <a:t>ise </a:t>
            </a:r>
            <a:r>
              <a:rPr lang="tr-TR" sz="4000" b="1" dirty="0">
                <a:solidFill>
                  <a:srgbClr val="00B050"/>
                </a:solidFill>
              </a:rPr>
              <a:t>bağıl değerlendirme sistemi </a:t>
            </a:r>
            <a:r>
              <a:rPr lang="tr-TR" sz="4000" dirty="0"/>
              <a:t>uygulanır. </a:t>
            </a:r>
          </a:p>
        </p:txBody>
      </p:sp>
    </p:spTree>
    <p:extLst>
      <p:ext uri="{BB962C8B-B14F-4D97-AF65-F5344CB8AC3E}">
        <p14:creationId xmlns:p14="http://schemas.microsoft.com/office/powerpoint/2010/main" val="2325667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48</a:t>
            </a:fld>
            <a:endParaRPr lang="tr-TR"/>
          </a:p>
        </p:txBody>
      </p:sp>
      <p:graphicFrame>
        <p:nvGraphicFramePr>
          <p:cNvPr id="3" name="Tablo 2">
            <a:extLst>
              <a:ext uri="{FF2B5EF4-FFF2-40B4-BE49-F238E27FC236}">
                <a16:creationId xmlns:a16="http://schemas.microsoft.com/office/drawing/2014/main" id="{8EEDDC0A-9406-4000-B0D3-E0E5A096E5DD}"/>
              </a:ext>
            </a:extLst>
          </p:cNvPr>
          <p:cNvGraphicFramePr>
            <a:graphicFrameLocks noGrp="1"/>
          </p:cNvGraphicFramePr>
          <p:nvPr>
            <p:extLst>
              <p:ext uri="{D42A27DB-BD31-4B8C-83A1-F6EECF244321}">
                <p14:modId xmlns:p14="http://schemas.microsoft.com/office/powerpoint/2010/main" val="16350791"/>
              </p:ext>
            </p:extLst>
          </p:nvPr>
        </p:nvGraphicFramePr>
        <p:xfrm>
          <a:off x="0" y="761440"/>
          <a:ext cx="12192000" cy="877853"/>
        </p:xfrm>
        <a:graphic>
          <a:graphicData uri="http://schemas.openxmlformats.org/drawingml/2006/table">
            <a:tbl>
              <a:tblPr>
                <a:tableStyleId>{5C22544A-7EE6-4342-B048-85BDC9FD1C3A}</a:tableStyleId>
              </a:tblPr>
              <a:tblGrid>
                <a:gridCol w="4657904">
                  <a:extLst>
                    <a:ext uri="{9D8B030D-6E8A-4147-A177-3AD203B41FA5}">
                      <a16:colId xmlns:a16="http://schemas.microsoft.com/office/drawing/2014/main" val="20000"/>
                    </a:ext>
                  </a:extLst>
                </a:gridCol>
                <a:gridCol w="2477428">
                  <a:extLst>
                    <a:ext uri="{9D8B030D-6E8A-4147-A177-3AD203B41FA5}">
                      <a16:colId xmlns:a16="http://schemas.microsoft.com/office/drawing/2014/main" val="20001"/>
                    </a:ext>
                  </a:extLst>
                </a:gridCol>
                <a:gridCol w="2341678">
                  <a:extLst>
                    <a:ext uri="{9D8B030D-6E8A-4147-A177-3AD203B41FA5}">
                      <a16:colId xmlns:a16="http://schemas.microsoft.com/office/drawing/2014/main" val="20002"/>
                    </a:ext>
                  </a:extLst>
                </a:gridCol>
                <a:gridCol w="1391433">
                  <a:extLst>
                    <a:ext uri="{9D8B030D-6E8A-4147-A177-3AD203B41FA5}">
                      <a16:colId xmlns:a16="http://schemas.microsoft.com/office/drawing/2014/main" val="20003"/>
                    </a:ext>
                  </a:extLst>
                </a:gridCol>
                <a:gridCol w="1323557">
                  <a:extLst>
                    <a:ext uri="{9D8B030D-6E8A-4147-A177-3AD203B41FA5}">
                      <a16:colId xmlns:a16="http://schemas.microsoft.com/office/drawing/2014/main" val="20004"/>
                    </a:ext>
                  </a:extLst>
                </a:gridCol>
              </a:tblGrid>
              <a:tr h="310163">
                <a:tc>
                  <a:txBody>
                    <a:bodyPr/>
                    <a:lstStyle/>
                    <a:p>
                      <a:pPr algn="ctr" fontAlgn="ctr"/>
                      <a:r>
                        <a:rPr lang="tr-TR" dirty="0"/>
                        <a:t>BİRİM ADI</a:t>
                      </a:r>
                    </a:p>
                  </a:txBody>
                  <a:tcPr marL="9525" marR="9525" marT="9525" marB="0" anchor="ctr"/>
                </a:tc>
                <a:tc>
                  <a:txBody>
                    <a:bodyPr/>
                    <a:lstStyle/>
                    <a:p>
                      <a:pPr algn="ctr" fontAlgn="ctr"/>
                      <a:r>
                        <a:rPr lang="tr-TR" dirty="0"/>
                        <a:t>ARA SINAV K.O %</a:t>
                      </a:r>
                    </a:p>
                  </a:txBody>
                  <a:tcPr marL="9525" marR="9525" marT="9525" marB="0" anchor="ctr"/>
                </a:tc>
                <a:tc>
                  <a:txBody>
                    <a:bodyPr/>
                    <a:lstStyle/>
                    <a:p>
                      <a:pPr algn="ctr" fontAlgn="ctr"/>
                      <a:r>
                        <a:rPr lang="tr-TR" dirty="0"/>
                        <a:t>Y.Y.S &amp;  BÜT. K.O. %</a:t>
                      </a:r>
                    </a:p>
                  </a:txBody>
                  <a:tcPr marL="9525" marR="9525" marT="9525" marB="0" anchor="ctr"/>
                </a:tc>
                <a:tc>
                  <a:txBody>
                    <a:bodyPr/>
                    <a:lstStyle/>
                    <a:p>
                      <a:pPr algn="ctr" fontAlgn="ctr"/>
                      <a:r>
                        <a:rPr lang="tr-TR" dirty="0"/>
                        <a:t> (HBAL)</a:t>
                      </a:r>
                    </a:p>
                  </a:txBody>
                  <a:tcPr marL="9525" marR="9525" marT="9525" marB="0" anchor="ctr"/>
                </a:tc>
                <a:tc>
                  <a:txBody>
                    <a:bodyPr/>
                    <a:lstStyle/>
                    <a:p>
                      <a:pPr algn="ctr" fontAlgn="ctr"/>
                      <a:r>
                        <a:rPr lang="tr-TR" dirty="0"/>
                        <a:t> (YYSL)</a:t>
                      </a:r>
                    </a:p>
                  </a:txBody>
                  <a:tcPr marL="9525" marR="9525" marT="9525" marB="0" anchor="ctr"/>
                </a:tc>
                <a:extLst>
                  <a:ext uri="{0D108BD9-81ED-4DB2-BD59-A6C34878D82A}">
                    <a16:rowId xmlns:a16="http://schemas.microsoft.com/office/drawing/2014/main" val="10000"/>
                  </a:ext>
                </a:extLst>
              </a:tr>
              <a:tr h="182449">
                <a:tc>
                  <a:txBody>
                    <a:bodyPr/>
                    <a:lstStyle/>
                    <a:p>
                      <a:pPr algn="r" fontAlgn="b"/>
                      <a:r>
                        <a:rPr lang="tr-TR" dirty="0"/>
                        <a:t>Horsan Meslek Y.O</a:t>
                      </a:r>
                    </a:p>
                  </a:txBody>
                  <a:tcPr marL="9525" marR="9525" marT="9525" marB="0" anchor="b"/>
                </a:tc>
                <a:tc>
                  <a:txBody>
                    <a:bodyPr/>
                    <a:lstStyle/>
                    <a:p>
                      <a:pPr algn="ctr" fontAlgn="b"/>
                      <a:r>
                        <a:rPr lang="tr-TR" dirty="0"/>
                        <a:t>40</a:t>
                      </a:r>
                    </a:p>
                  </a:txBody>
                  <a:tcPr marL="9525" marR="9525" marT="9525" marB="0" anchor="b"/>
                </a:tc>
                <a:tc>
                  <a:txBody>
                    <a:bodyPr/>
                    <a:lstStyle/>
                    <a:p>
                      <a:pPr algn="ctr" fontAlgn="b"/>
                      <a:r>
                        <a:rPr lang="tr-TR" dirty="0"/>
                        <a:t>60</a:t>
                      </a:r>
                    </a:p>
                  </a:txBody>
                  <a:tcPr marL="9525" marR="9525" marT="9525" marB="0" anchor="b"/>
                </a:tc>
                <a:tc>
                  <a:txBody>
                    <a:bodyPr/>
                    <a:lstStyle/>
                    <a:p>
                      <a:pPr algn="ctr" fontAlgn="b"/>
                      <a:r>
                        <a:rPr lang="tr-TR" dirty="0"/>
                        <a:t>40</a:t>
                      </a:r>
                    </a:p>
                  </a:txBody>
                  <a:tcPr marL="9525" marR="9525" marT="9525" marB="0" anchor="b"/>
                </a:tc>
                <a:tc>
                  <a:txBody>
                    <a:bodyPr/>
                    <a:lstStyle/>
                    <a:p>
                      <a:pPr algn="ctr" fontAlgn="b"/>
                      <a:r>
                        <a:rPr lang="tr-TR" dirty="0"/>
                        <a:t>---</a:t>
                      </a:r>
                    </a:p>
                  </a:txBody>
                  <a:tcPr marL="9525" marR="9525" marT="9525" marB="0" anchor="b"/>
                </a:tc>
                <a:extLst>
                  <a:ext uri="{0D108BD9-81ED-4DB2-BD59-A6C34878D82A}">
                    <a16:rowId xmlns:a16="http://schemas.microsoft.com/office/drawing/2014/main" val="10001"/>
                  </a:ext>
                </a:extLst>
              </a:tr>
              <a:tr h="182449">
                <a:tc>
                  <a:txBody>
                    <a:bodyPr/>
                    <a:lstStyle/>
                    <a:p>
                      <a:pPr algn="r" fontAlgn="b"/>
                      <a:r>
                        <a:rPr lang="tr-TR" dirty="0"/>
                        <a:t>Pasinler Meslek Y.O</a:t>
                      </a:r>
                    </a:p>
                  </a:txBody>
                  <a:tcPr marL="9525" marR="9525" marT="9525" marB="0" anchor="b"/>
                </a:tc>
                <a:tc>
                  <a:txBody>
                    <a:bodyPr/>
                    <a:lstStyle/>
                    <a:p>
                      <a:pPr algn="ctr" fontAlgn="b"/>
                      <a:r>
                        <a:rPr lang="tr-TR" dirty="0"/>
                        <a:t>40</a:t>
                      </a:r>
                    </a:p>
                  </a:txBody>
                  <a:tcPr marL="9525" marR="9525" marT="9525" marB="0" anchor="b"/>
                </a:tc>
                <a:tc>
                  <a:txBody>
                    <a:bodyPr/>
                    <a:lstStyle/>
                    <a:p>
                      <a:pPr algn="ctr" fontAlgn="b"/>
                      <a:r>
                        <a:rPr lang="tr-TR"/>
                        <a:t>60</a:t>
                      </a:r>
                    </a:p>
                  </a:txBody>
                  <a:tcPr marL="9525" marR="9525" marT="9525" marB="0" anchor="b"/>
                </a:tc>
                <a:tc>
                  <a:txBody>
                    <a:bodyPr/>
                    <a:lstStyle/>
                    <a:p>
                      <a:pPr algn="ctr" fontAlgn="b"/>
                      <a:r>
                        <a:rPr lang="tr-TR" dirty="0"/>
                        <a:t>40</a:t>
                      </a:r>
                    </a:p>
                  </a:txBody>
                  <a:tcPr marL="9525" marR="9525" marT="9525" marB="0" anchor="b"/>
                </a:tc>
                <a:tc>
                  <a:txBody>
                    <a:bodyPr/>
                    <a:lstStyle/>
                    <a:p>
                      <a:pPr algn="ctr" fontAlgn="b"/>
                      <a:r>
                        <a:rPr lang="tr-TR" dirty="0"/>
                        <a:t>---</a:t>
                      </a: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4" name="Diyagram 3">
            <a:extLst>
              <a:ext uri="{FF2B5EF4-FFF2-40B4-BE49-F238E27FC236}">
                <a16:creationId xmlns:a16="http://schemas.microsoft.com/office/drawing/2014/main" id="{CFFFDBA7-8989-423D-865E-CFC99A293CCC}"/>
              </a:ext>
            </a:extLst>
          </p:cNvPr>
          <p:cNvGraphicFramePr/>
          <p:nvPr>
            <p:extLst>
              <p:ext uri="{D42A27DB-BD31-4B8C-83A1-F6EECF244321}">
                <p14:modId xmlns:p14="http://schemas.microsoft.com/office/powerpoint/2010/main" val="2295017584"/>
              </p:ext>
            </p:extLst>
          </p:nvPr>
        </p:nvGraphicFramePr>
        <p:xfrm>
          <a:off x="0" y="1648918"/>
          <a:ext cx="12192000" cy="5209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a:extLst>
              <a:ext uri="{FF2B5EF4-FFF2-40B4-BE49-F238E27FC236}">
                <a16:creationId xmlns:a16="http://schemas.microsoft.com/office/drawing/2014/main" id="{1B2F6C89-6424-45D4-8A51-1BDCB4754C1A}"/>
              </a:ext>
            </a:extLst>
          </p:cNvPr>
          <p:cNvSpPr/>
          <p:nvPr/>
        </p:nvSpPr>
        <p:spPr>
          <a:xfrm rot="16200000">
            <a:off x="-2574509" y="3339007"/>
            <a:ext cx="6103128"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800" b="1" dirty="0"/>
              <a:t>BAĞIL DEĞERLENDİRME SİSTEMİ</a:t>
            </a:r>
          </a:p>
          <a:p>
            <a:pPr algn="ctr"/>
            <a:r>
              <a:rPr lang="tr-TR" sz="2800" b="1" dirty="0"/>
              <a:t>(ÇAN EĞRİSİ)</a:t>
            </a:r>
          </a:p>
        </p:txBody>
      </p:sp>
    </p:spTree>
    <p:extLst>
      <p:ext uri="{BB962C8B-B14F-4D97-AF65-F5344CB8AC3E}">
        <p14:creationId xmlns:p14="http://schemas.microsoft.com/office/powerpoint/2010/main" val="1195123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49</a:t>
            </a:fld>
            <a:endParaRPr lang="tr-TR"/>
          </a:p>
        </p:txBody>
      </p:sp>
      <p:sp>
        <p:nvSpPr>
          <p:cNvPr id="3" name="İçerik Yer Tutucusu 2">
            <a:extLst>
              <a:ext uri="{FF2B5EF4-FFF2-40B4-BE49-F238E27FC236}">
                <a16:creationId xmlns:a16="http://schemas.microsoft.com/office/drawing/2014/main" id="{B384AB45-CCDD-4851-94DE-672D5B61FF44}"/>
              </a:ext>
            </a:extLst>
          </p:cNvPr>
          <p:cNvSpPr>
            <a:spLocks noGrp="1"/>
          </p:cNvSpPr>
          <p:nvPr>
            <p:ph idx="1"/>
          </p:nvPr>
        </p:nvSpPr>
        <p:spPr>
          <a:xfrm>
            <a:off x="0" y="5111646"/>
            <a:ext cx="12164292" cy="1746354"/>
          </a:xfrm>
        </p:spPr>
        <p:style>
          <a:lnRef idx="2">
            <a:schemeClr val="accent4"/>
          </a:lnRef>
          <a:fillRef idx="1">
            <a:schemeClr val="lt1"/>
          </a:fillRef>
          <a:effectRef idx="0">
            <a:schemeClr val="accent4"/>
          </a:effectRef>
          <a:fontRef idx="minor">
            <a:schemeClr val="dk1"/>
          </a:fontRef>
        </p:style>
        <p:txBody>
          <a:bodyPr>
            <a:normAutofit fontScale="70000" lnSpcReduction="20000"/>
          </a:bodyPr>
          <a:lstStyle/>
          <a:p>
            <a:pPr marL="0" indent="0" algn="ctr">
              <a:buNone/>
            </a:pPr>
            <a:r>
              <a:rPr lang="tr-TR" sz="3200" b="1" dirty="0"/>
              <a:t>Ağırlıklı Genel Not Ortalaması (AGNO) Neden Önemli?</a:t>
            </a:r>
          </a:p>
          <a:p>
            <a:pPr marL="0" indent="0" algn="ctr">
              <a:buNone/>
            </a:pPr>
            <a:endParaRPr lang="tr-TR" sz="3200" dirty="0"/>
          </a:p>
          <a:p>
            <a:pPr lvl="1" algn="ctr"/>
            <a:r>
              <a:rPr lang="tr-TR" sz="3200" dirty="0"/>
              <a:t>İki dönem üst üste 2.00’ın altında olması</a:t>
            </a:r>
          </a:p>
          <a:p>
            <a:pPr marL="457200" lvl="1" indent="0" algn="ctr">
              <a:buNone/>
            </a:pPr>
            <a:endParaRPr lang="tr-TR" sz="3200" dirty="0"/>
          </a:p>
          <a:p>
            <a:pPr lvl="1" algn="ctr"/>
            <a:r>
              <a:rPr lang="tr-TR" sz="3200" dirty="0"/>
              <a:t>2.50’nin üzerinde olması</a:t>
            </a:r>
          </a:p>
        </p:txBody>
      </p:sp>
      <p:sp>
        <p:nvSpPr>
          <p:cNvPr id="4" name="Dikdörtgen 3">
            <a:extLst>
              <a:ext uri="{FF2B5EF4-FFF2-40B4-BE49-F238E27FC236}">
                <a16:creationId xmlns:a16="http://schemas.microsoft.com/office/drawing/2014/main" id="{F542E644-1A65-46DE-8508-F313D7667FFF}"/>
              </a:ext>
            </a:extLst>
          </p:cNvPr>
          <p:cNvSpPr/>
          <p:nvPr/>
        </p:nvSpPr>
        <p:spPr>
          <a:xfrm>
            <a:off x="2015093" y="917153"/>
            <a:ext cx="5596832" cy="38164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tr-TR" sz="2200" b="1" dirty="0">
                <a:solidFill>
                  <a:srgbClr val="1C283D"/>
                </a:solidFill>
                <a:latin typeface="Calibri" panose="020F0502020204030204" pitchFamily="34" charset="0"/>
              </a:rPr>
              <a:t>AĞIRLIKLI GENEL NOT ORTALAMASI</a:t>
            </a:r>
          </a:p>
          <a:p>
            <a:pPr algn="ctr">
              <a:spcAft>
                <a:spcPts val="0"/>
              </a:spcAft>
            </a:pPr>
            <a:r>
              <a:rPr lang="tr-TR" sz="2200" b="1" dirty="0">
                <a:solidFill>
                  <a:srgbClr val="FF0000"/>
                </a:solidFill>
                <a:latin typeface="Calibri" panose="020F0502020204030204" pitchFamily="34" charset="0"/>
              </a:rPr>
              <a:t>A</a:t>
            </a:r>
            <a:r>
              <a:rPr lang="tr-TR" sz="2200" b="1" dirty="0">
                <a:solidFill>
                  <a:srgbClr val="FF0000"/>
                </a:solidFill>
              </a:rPr>
              <a:t>GNO</a:t>
            </a:r>
            <a:r>
              <a:rPr lang="tr-TR" sz="2200" dirty="0"/>
              <a:t>; öğrencinin fakülte/konservatuvar/yüksekokul/meslek yüksekokulunda öğrenimine başladığı andan itibaren, tamamlamış olduğu yarıyıl/yıl da dâhil olmak üzere, o güne kadar kayıt yaptırdığı her dersin AKTS değeri ile o dersin başarı notunun 27 </a:t>
            </a:r>
            <a:r>
              <a:rPr lang="tr-TR" sz="2200" dirty="0" err="1"/>
              <a:t>nci</a:t>
            </a:r>
            <a:r>
              <a:rPr lang="tr-TR" sz="2200" dirty="0"/>
              <a:t> maddede belirtilen ağırlık katsayısıyla çarpılarak tamamının toplanmasından elde edilen sayının, toplam AKTS miktarına bölünmesi ile hesaplanır.</a:t>
            </a:r>
            <a:endParaRPr lang="tr-TR" sz="2200" dirty="0">
              <a:solidFill>
                <a:srgbClr val="1C283D"/>
              </a:solidFill>
              <a:latin typeface="Calibri" panose="020F0502020204030204" pitchFamily="34" charset="0"/>
            </a:endParaRPr>
          </a:p>
        </p:txBody>
      </p:sp>
      <p:pic>
        <p:nvPicPr>
          <p:cNvPr id="5" name="Resim 4">
            <a:extLst>
              <a:ext uri="{FF2B5EF4-FFF2-40B4-BE49-F238E27FC236}">
                <a16:creationId xmlns:a16="http://schemas.microsoft.com/office/drawing/2014/main" id="{DCFA8F7F-41A0-4470-B523-51ABB3307A17}"/>
              </a:ext>
            </a:extLst>
          </p:cNvPr>
          <p:cNvPicPr>
            <a:picLocks noChangeAspect="1"/>
          </p:cNvPicPr>
          <p:nvPr/>
        </p:nvPicPr>
        <p:blipFill>
          <a:blip r:embed="rId2"/>
          <a:stretch>
            <a:fillRect/>
          </a:stretch>
        </p:blipFill>
        <p:spPr>
          <a:xfrm>
            <a:off x="-1" y="779488"/>
            <a:ext cx="1867682" cy="4091760"/>
          </a:xfrm>
          <a:prstGeom prst="rect">
            <a:avLst/>
          </a:prstGeom>
        </p:spPr>
      </p:pic>
      <p:graphicFrame>
        <p:nvGraphicFramePr>
          <p:cNvPr id="7" name="Tablo 6">
            <a:extLst>
              <a:ext uri="{FF2B5EF4-FFF2-40B4-BE49-F238E27FC236}">
                <a16:creationId xmlns:a16="http://schemas.microsoft.com/office/drawing/2014/main" id="{227ECD83-1204-4BED-9BB3-774184704EDD}"/>
              </a:ext>
            </a:extLst>
          </p:cNvPr>
          <p:cNvGraphicFramePr>
            <a:graphicFrameLocks noGrp="1"/>
          </p:cNvGraphicFramePr>
          <p:nvPr>
            <p:extLst>
              <p:ext uri="{D42A27DB-BD31-4B8C-83A1-F6EECF244321}">
                <p14:modId xmlns:p14="http://schemas.microsoft.com/office/powerpoint/2010/main" val="1160929533"/>
              </p:ext>
            </p:extLst>
          </p:nvPr>
        </p:nvGraphicFramePr>
        <p:xfrm>
          <a:off x="7759337" y="1023450"/>
          <a:ext cx="4432662" cy="3603834"/>
        </p:xfrm>
        <a:graphic>
          <a:graphicData uri="http://schemas.openxmlformats.org/drawingml/2006/table">
            <a:tbl>
              <a:tblPr>
                <a:tableStyleId>{5C22544A-7EE6-4342-B048-85BDC9FD1C3A}</a:tableStyleId>
              </a:tblPr>
              <a:tblGrid>
                <a:gridCol w="1046737">
                  <a:extLst>
                    <a:ext uri="{9D8B030D-6E8A-4147-A177-3AD203B41FA5}">
                      <a16:colId xmlns:a16="http://schemas.microsoft.com/office/drawing/2014/main" val="20000"/>
                    </a:ext>
                  </a:extLst>
                </a:gridCol>
                <a:gridCol w="570054">
                  <a:extLst>
                    <a:ext uri="{9D8B030D-6E8A-4147-A177-3AD203B41FA5}">
                      <a16:colId xmlns:a16="http://schemas.microsoft.com/office/drawing/2014/main" val="20001"/>
                    </a:ext>
                  </a:extLst>
                </a:gridCol>
                <a:gridCol w="928795">
                  <a:extLst>
                    <a:ext uri="{9D8B030D-6E8A-4147-A177-3AD203B41FA5}">
                      <a16:colId xmlns:a16="http://schemas.microsoft.com/office/drawing/2014/main" val="20002"/>
                    </a:ext>
                  </a:extLst>
                </a:gridCol>
                <a:gridCol w="943538">
                  <a:extLst>
                    <a:ext uri="{9D8B030D-6E8A-4147-A177-3AD203B41FA5}">
                      <a16:colId xmlns:a16="http://schemas.microsoft.com/office/drawing/2014/main" val="20003"/>
                    </a:ext>
                  </a:extLst>
                </a:gridCol>
                <a:gridCol w="943538">
                  <a:extLst>
                    <a:ext uri="{9D8B030D-6E8A-4147-A177-3AD203B41FA5}">
                      <a16:colId xmlns:a16="http://schemas.microsoft.com/office/drawing/2014/main" val="20004"/>
                    </a:ext>
                  </a:extLst>
                </a:gridCol>
              </a:tblGrid>
              <a:tr h="470237">
                <a:tc>
                  <a:txBody>
                    <a:bodyPr/>
                    <a:lstStyle/>
                    <a:p>
                      <a:pPr algn="ctr" fontAlgn="b"/>
                      <a:r>
                        <a:rPr lang="tr-TR" sz="1800" u="none" strike="noStrike" dirty="0">
                          <a:effectLst/>
                        </a:rPr>
                        <a:t>DERSİN ADI</a:t>
                      </a:r>
                      <a:endParaRPr lang="tr-TR" sz="18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tr-TR" sz="1800" u="none" strike="noStrike" dirty="0">
                          <a:effectLst/>
                        </a:rPr>
                        <a:t>AKTS</a:t>
                      </a:r>
                      <a:endParaRPr lang="tr-TR" sz="1800" b="1" i="0" u="none" strike="noStrike" dirty="0">
                        <a:solidFill>
                          <a:srgbClr val="000000"/>
                        </a:solidFill>
                        <a:effectLst/>
                        <a:latin typeface="Arial" panose="020B0604020202020204" pitchFamily="34" charset="0"/>
                      </a:endParaRPr>
                    </a:p>
                  </a:txBody>
                  <a:tcPr marL="9525" marR="9525" marT="9525" marB="0" anchor="b">
                    <a:solidFill>
                      <a:schemeClr val="accent2">
                        <a:lumMod val="60000"/>
                        <a:lumOff val="40000"/>
                      </a:schemeClr>
                    </a:solidFill>
                  </a:tcPr>
                </a:tc>
                <a:tc>
                  <a:txBody>
                    <a:bodyPr/>
                    <a:lstStyle/>
                    <a:p>
                      <a:pPr algn="ctr" fontAlgn="b"/>
                      <a:r>
                        <a:rPr lang="tr-TR" sz="1800" u="none" strike="noStrike" dirty="0">
                          <a:effectLst/>
                        </a:rPr>
                        <a:t>H.NOTU</a:t>
                      </a:r>
                      <a:endParaRPr lang="tr-TR" sz="1800" b="1" i="0" u="none" strike="noStrike" dirty="0">
                        <a:solidFill>
                          <a:srgbClr val="000000"/>
                        </a:solidFill>
                        <a:effectLst/>
                        <a:latin typeface="Arial" panose="020B0604020202020204" pitchFamily="34" charset="0"/>
                      </a:endParaRPr>
                    </a:p>
                  </a:txBody>
                  <a:tcPr marL="9525" marR="9525" marT="9525" marB="0" anchor="b">
                    <a:solidFill>
                      <a:schemeClr val="accent4">
                        <a:lumMod val="40000"/>
                        <a:lumOff val="60000"/>
                      </a:schemeClr>
                    </a:solidFill>
                  </a:tcPr>
                </a:tc>
                <a:tc>
                  <a:txBody>
                    <a:bodyPr/>
                    <a:lstStyle/>
                    <a:p>
                      <a:pPr algn="ctr" fontAlgn="b"/>
                      <a:r>
                        <a:rPr lang="tr-TR" sz="1800" u="none" strike="noStrike" dirty="0">
                          <a:effectLst/>
                        </a:rPr>
                        <a:t>KATSAYI</a:t>
                      </a:r>
                      <a:endParaRPr lang="tr-TR"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AKTS*K.S</a:t>
                      </a:r>
                      <a:endParaRPr lang="tr-TR" sz="18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0"/>
                  </a:ext>
                </a:extLst>
              </a:tr>
              <a:tr h="289936">
                <a:tc>
                  <a:txBody>
                    <a:bodyPr/>
                    <a:lstStyle/>
                    <a:p>
                      <a:pPr algn="l" fontAlgn="t"/>
                      <a:r>
                        <a:rPr lang="tr-TR" sz="1800" u="none" strike="noStrike">
                          <a:effectLst/>
                        </a:rPr>
                        <a:t>A DERSİ</a:t>
                      </a:r>
                      <a:endParaRPr lang="tr-TR" sz="18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5</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BA</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3,5</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17,5</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1"/>
                  </a:ext>
                </a:extLst>
              </a:tr>
              <a:tr h="289936">
                <a:tc>
                  <a:txBody>
                    <a:bodyPr/>
                    <a:lstStyle/>
                    <a:p>
                      <a:pPr algn="l" fontAlgn="t"/>
                      <a:r>
                        <a:rPr lang="tr-TR" sz="1800" u="none" strike="noStrike">
                          <a:effectLst/>
                        </a:rPr>
                        <a:t>B DERSİ</a:t>
                      </a:r>
                      <a:endParaRPr lang="tr-TR" sz="18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8</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CC</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2</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16</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2"/>
                  </a:ext>
                </a:extLst>
              </a:tr>
              <a:tr h="289936">
                <a:tc>
                  <a:txBody>
                    <a:bodyPr/>
                    <a:lstStyle/>
                    <a:p>
                      <a:pPr algn="l" fontAlgn="t"/>
                      <a:r>
                        <a:rPr lang="tr-TR" sz="1800" u="none" strike="noStrike" dirty="0">
                          <a:effectLst/>
                        </a:rPr>
                        <a:t>C DERSİ</a:t>
                      </a:r>
                      <a:endParaRPr lang="tr-TR" sz="18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4</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CB</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2,5</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10</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3"/>
                  </a:ext>
                </a:extLst>
              </a:tr>
              <a:tr h="289936">
                <a:tc>
                  <a:txBody>
                    <a:bodyPr/>
                    <a:lstStyle/>
                    <a:p>
                      <a:pPr algn="l" fontAlgn="t"/>
                      <a:r>
                        <a:rPr lang="tr-TR" sz="1800" u="none" strike="noStrike">
                          <a:effectLst/>
                        </a:rPr>
                        <a:t>D DERSİ</a:t>
                      </a:r>
                      <a:endParaRPr lang="tr-TR" sz="18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6</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BB</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3</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18</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4"/>
                  </a:ext>
                </a:extLst>
              </a:tr>
              <a:tr h="289936">
                <a:tc>
                  <a:txBody>
                    <a:bodyPr/>
                    <a:lstStyle/>
                    <a:p>
                      <a:pPr algn="l" fontAlgn="t"/>
                      <a:r>
                        <a:rPr lang="tr-TR" sz="1800" u="none" strike="noStrike" dirty="0">
                          <a:effectLst/>
                        </a:rPr>
                        <a:t>E DERSİ</a:t>
                      </a:r>
                      <a:endParaRPr lang="tr-TR" sz="18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4</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AA</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4</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16</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5"/>
                  </a:ext>
                </a:extLst>
              </a:tr>
              <a:tr h="289936">
                <a:tc>
                  <a:txBody>
                    <a:bodyPr/>
                    <a:lstStyle/>
                    <a:p>
                      <a:pPr algn="l" fontAlgn="t"/>
                      <a:r>
                        <a:rPr lang="tr-TR" sz="1800" u="none" strike="noStrike">
                          <a:effectLst/>
                        </a:rPr>
                        <a:t>F DERSİ</a:t>
                      </a:r>
                      <a:endParaRPr lang="tr-TR" sz="18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1</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FF</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0</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6"/>
                  </a:ext>
                </a:extLst>
              </a:tr>
              <a:tr h="289936">
                <a:tc>
                  <a:txBody>
                    <a:bodyPr/>
                    <a:lstStyle/>
                    <a:p>
                      <a:pPr algn="l" fontAlgn="t"/>
                      <a:r>
                        <a:rPr lang="tr-TR" sz="1800" u="none" strike="noStrike">
                          <a:effectLst/>
                        </a:rPr>
                        <a:t>G DERSİ</a:t>
                      </a:r>
                      <a:endParaRPr lang="tr-TR" sz="18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1</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t"/>
                      <a:r>
                        <a:rPr lang="tr-TR" sz="1800" u="none" strike="noStrike" dirty="0">
                          <a:effectLst/>
                        </a:rPr>
                        <a:t>BA</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4">
                        <a:lumMod val="40000"/>
                        <a:lumOff val="60000"/>
                      </a:schemeClr>
                    </a:solidFill>
                  </a:tcPr>
                </a:tc>
                <a:tc>
                  <a:txBody>
                    <a:bodyPr/>
                    <a:lstStyle/>
                    <a:p>
                      <a:pPr algn="ctr" fontAlgn="b"/>
                      <a:r>
                        <a:rPr lang="tr-TR" sz="1800" u="none" strike="noStrike" dirty="0">
                          <a:effectLst/>
                        </a:rPr>
                        <a:t>3,5</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3,5</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7"/>
                  </a:ext>
                </a:extLst>
              </a:tr>
              <a:tr h="289936">
                <a:tc>
                  <a:txBody>
                    <a:bodyPr/>
                    <a:lstStyle/>
                    <a:p>
                      <a:pPr algn="l" fontAlgn="t"/>
                      <a:r>
                        <a:rPr lang="tr-TR" sz="1800" u="none" strike="noStrike">
                          <a:effectLst/>
                        </a:rPr>
                        <a:t>H DERSİ</a:t>
                      </a:r>
                      <a:endParaRPr lang="tr-TR" sz="18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tr-TR" sz="1800" u="none" strike="noStrike" dirty="0">
                          <a:effectLst/>
                        </a:rPr>
                        <a:t>1</a:t>
                      </a:r>
                      <a:endParaRPr lang="tr-TR" sz="1800" b="0" i="0" u="none" strike="noStrike" dirty="0">
                        <a:solidFill>
                          <a:srgbClr val="000000"/>
                        </a:solidFill>
                        <a:effectLst/>
                        <a:latin typeface="Arial" panose="020B0604020202020204" pitchFamily="34" charset="0"/>
                      </a:endParaRPr>
                    </a:p>
                  </a:txBody>
                  <a:tcPr marL="9525" marR="9525" marT="9525" marB="0">
                    <a:solidFill>
                      <a:schemeClr val="accent2">
                        <a:lumMod val="60000"/>
                        <a:lumOff val="40000"/>
                      </a:schemeClr>
                    </a:solidFill>
                  </a:tcPr>
                </a:tc>
                <a:tc>
                  <a:txBody>
                    <a:bodyPr/>
                    <a:lstStyle/>
                    <a:p>
                      <a:pPr algn="ctr" fontAlgn="b"/>
                      <a:r>
                        <a:rPr lang="tr-TR" sz="1800" u="none" strike="noStrike" dirty="0">
                          <a:effectLst/>
                        </a:rPr>
                        <a:t>BA</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ctr" fontAlgn="b"/>
                      <a:r>
                        <a:rPr lang="tr-TR" sz="1800" u="none" strike="noStrike" dirty="0">
                          <a:effectLst/>
                        </a:rPr>
                        <a:t>3,5</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3,5</a:t>
                      </a:r>
                      <a:endParaRPr lang="tr-TR" sz="1800" b="0"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8"/>
                  </a:ext>
                </a:extLst>
              </a:tr>
              <a:tr h="289936">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1800" u="none" strike="noStrike" dirty="0">
                          <a:effectLst/>
                        </a:rPr>
                        <a:t>30</a:t>
                      </a:r>
                      <a:endParaRPr lang="tr-TR"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ctr" fontAlgn="b"/>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tr-TR" sz="1800" u="none" strike="noStrike" dirty="0">
                          <a:effectLst/>
                        </a:rPr>
                        <a:t>84,5</a:t>
                      </a:r>
                      <a:endParaRPr lang="tr-TR" sz="1800" b="1" i="0" u="none" strike="noStrike" dirty="0">
                        <a:solidFill>
                          <a:srgbClr val="000000"/>
                        </a:solidFill>
                        <a:effectLst/>
                        <a:latin typeface="Calibri" panose="020F0502020204030204" pitchFamily="34" charset="0"/>
                      </a:endParaRPr>
                    </a:p>
                  </a:txBody>
                  <a:tcPr marL="9525" marR="9525" marT="9525" marB="0" anchor="b">
                    <a:solidFill>
                      <a:srgbClr val="00B0F0"/>
                    </a:solidFill>
                  </a:tcPr>
                </a:tc>
                <a:extLst>
                  <a:ext uri="{0D108BD9-81ED-4DB2-BD59-A6C34878D82A}">
                    <a16:rowId xmlns:a16="http://schemas.microsoft.com/office/drawing/2014/main" val="10009"/>
                  </a:ext>
                </a:extLst>
              </a:tr>
              <a:tr h="367523">
                <a:tc gridSpan="5">
                  <a:txBody>
                    <a:bodyPr/>
                    <a:lstStyle/>
                    <a:p>
                      <a:pPr algn="ctr" fontAlgn="b"/>
                      <a:r>
                        <a:rPr lang="tr-TR" sz="2800" u="none" strike="noStrike" dirty="0">
                          <a:effectLst/>
                        </a:rPr>
                        <a:t>AGNO (84,5 / 30) = 2,82</a:t>
                      </a:r>
                      <a:endParaRPr lang="tr-TR" sz="28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8178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a:t>
            </a:fld>
            <a:endParaRPr lang="tr-TR"/>
          </a:p>
        </p:txBody>
      </p:sp>
      <p:sp>
        <p:nvSpPr>
          <p:cNvPr id="3" name="4 Dikdörtgen">
            <a:extLst>
              <a:ext uri="{FF2B5EF4-FFF2-40B4-BE49-F238E27FC236}">
                <a16:creationId xmlns:a16="http://schemas.microsoft.com/office/drawing/2014/main" id="{6259B92B-5624-4BCE-8976-79484DB44400}"/>
              </a:ext>
            </a:extLst>
          </p:cNvPr>
          <p:cNvSpPr/>
          <p:nvPr/>
        </p:nvSpPr>
        <p:spPr>
          <a:xfrm>
            <a:off x="5575704" y="632970"/>
            <a:ext cx="6319763" cy="3046988"/>
          </a:xfrm>
          <a:prstGeom prst="rect">
            <a:avLst/>
          </a:prstGeom>
        </p:spPr>
        <p:txBody>
          <a:bodyPr wrap="square">
            <a:spAutoFit/>
          </a:bodyPr>
          <a:lstStyle/>
          <a:p>
            <a:pPr algn="ctr"/>
            <a:r>
              <a:rPr lang="tr-TR" sz="4800" b="1" dirty="0">
                <a:solidFill>
                  <a:srgbClr val="FF0000"/>
                </a:solidFill>
              </a:rPr>
              <a:t>17 Kasım 1958</a:t>
            </a:r>
          </a:p>
          <a:p>
            <a:pPr algn="just"/>
            <a:r>
              <a:rPr lang="tr-TR" sz="4800" dirty="0"/>
              <a:t>Ziraat Fakültesi</a:t>
            </a:r>
          </a:p>
          <a:p>
            <a:pPr algn="just"/>
            <a:r>
              <a:rPr lang="tr-TR" sz="4800" dirty="0"/>
              <a:t>Fen - Edebiyat Fakültesi</a:t>
            </a:r>
          </a:p>
          <a:p>
            <a:pPr algn="r"/>
            <a:r>
              <a:rPr lang="tr-TR" sz="4800" b="1" dirty="0">
                <a:solidFill>
                  <a:srgbClr val="FF0000"/>
                </a:solidFill>
              </a:rPr>
              <a:t>135</a:t>
            </a:r>
            <a:r>
              <a:rPr lang="tr-TR" sz="4800" dirty="0"/>
              <a:t> öğrenci</a:t>
            </a:r>
          </a:p>
        </p:txBody>
      </p:sp>
      <p:pic>
        <p:nvPicPr>
          <p:cNvPr id="4" name="Picture 2" descr="D:\TEMEL ATMA VE İLK MEZUNLAR\099.jpg">
            <a:extLst>
              <a:ext uri="{FF2B5EF4-FFF2-40B4-BE49-F238E27FC236}">
                <a16:creationId xmlns:a16="http://schemas.microsoft.com/office/drawing/2014/main" id="{3C6DD38E-B23F-42D0-BF79-BFE84574F1E8}"/>
              </a:ext>
            </a:extLst>
          </p:cNvPr>
          <p:cNvPicPr>
            <a:picLocks noChangeAspect="1" noChangeArrowheads="1"/>
          </p:cNvPicPr>
          <p:nvPr/>
        </p:nvPicPr>
        <p:blipFill>
          <a:blip r:embed="rId2" cstate="print"/>
          <a:srcRect/>
          <a:stretch>
            <a:fillRect/>
          </a:stretch>
        </p:blipFill>
        <p:spPr bwMode="auto">
          <a:xfrm>
            <a:off x="5673027" y="3802769"/>
            <a:ext cx="6222440" cy="3050570"/>
          </a:xfrm>
          <a:prstGeom prst="rect">
            <a:avLst/>
          </a:prstGeom>
          <a:noFill/>
        </p:spPr>
      </p:pic>
      <p:pic>
        <p:nvPicPr>
          <p:cNvPr id="5" name="Picture 5">
            <a:extLst>
              <a:ext uri="{FF2B5EF4-FFF2-40B4-BE49-F238E27FC236}">
                <a16:creationId xmlns:a16="http://schemas.microsoft.com/office/drawing/2014/main" id="{75512165-E73C-42B4-846E-9C8E9D50DC81}"/>
              </a:ext>
            </a:extLst>
          </p:cNvPr>
          <p:cNvPicPr>
            <a:picLocks noChangeAspect="1" noChangeArrowheads="1"/>
          </p:cNvPicPr>
          <p:nvPr/>
        </p:nvPicPr>
        <p:blipFill>
          <a:blip r:embed="rId3" cstate="print"/>
          <a:srcRect/>
          <a:stretch>
            <a:fillRect/>
          </a:stretch>
        </p:blipFill>
        <p:spPr bwMode="auto">
          <a:xfrm>
            <a:off x="160192" y="632970"/>
            <a:ext cx="5313040" cy="2768863"/>
          </a:xfrm>
          <a:prstGeom prst="rect">
            <a:avLst/>
          </a:prstGeom>
          <a:noFill/>
          <a:ln w="9525">
            <a:noFill/>
            <a:miter lim="800000"/>
            <a:headEnd/>
            <a:tailEnd/>
          </a:ln>
        </p:spPr>
      </p:pic>
      <p:pic>
        <p:nvPicPr>
          <p:cNvPr id="7" name="Picture 2" descr="E:\TEMEL ATMA VE İLK MEZUNLAR\035.jpg">
            <a:extLst>
              <a:ext uri="{FF2B5EF4-FFF2-40B4-BE49-F238E27FC236}">
                <a16:creationId xmlns:a16="http://schemas.microsoft.com/office/drawing/2014/main" id="{AA8F8D98-DAC0-460F-BDF6-A6DFFA3AEA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192" y="3802769"/>
            <a:ext cx="5313040" cy="305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019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50</a:t>
            </a:fld>
            <a:endParaRPr lang="tr-TR"/>
          </a:p>
        </p:txBody>
      </p:sp>
      <p:sp>
        <p:nvSpPr>
          <p:cNvPr id="3" name="Dikdörtgen 2">
            <a:extLst>
              <a:ext uri="{FF2B5EF4-FFF2-40B4-BE49-F238E27FC236}">
                <a16:creationId xmlns:a16="http://schemas.microsoft.com/office/drawing/2014/main" id="{A804E8B5-99E0-46C0-9511-4DDE6F4D7F7F}"/>
              </a:ext>
            </a:extLst>
          </p:cNvPr>
          <p:cNvSpPr/>
          <p:nvPr/>
        </p:nvSpPr>
        <p:spPr>
          <a:xfrm>
            <a:off x="0" y="752786"/>
            <a:ext cx="12249665" cy="61709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spcAft>
                <a:spcPts val="0"/>
              </a:spcAft>
            </a:pPr>
            <a:r>
              <a:rPr lang="tr-TR" sz="2400" b="1" dirty="0">
                <a:solidFill>
                  <a:srgbClr val="1C283D"/>
                </a:solidFill>
                <a:latin typeface="Arial" panose="020B0604020202020204" pitchFamily="34" charset="0"/>
                <a:ea typeface="Tahoma" panose="020B0604030504040204" pitchFamily="34" charset="0"/>
                <a:cs typeface="Arial" panose="020B0604020202020204" pitchFamily="34" charset="0"/>
              </a:rPr>
              <a:t>DİĞER YÜKSEKÖĞRETİM PROGRAMLARINDA ALINAN </a:t>
            </a:r>
          </a:p>
          <a:p>
            <a:pPr algn="ctr">
              <a:spcAft>
                <a:spcPts val="0"/>
              </a:spcAft>
            </a:pPr>
            <a:r>
              <a:rPr lang="tr-TR" sz="2400" b="1" dirty="0">
                <a:solidFill>
                  <a:srgbClr val="1C283D"/>
                </a:solidFill>
                <a:latin typeface="Arial" panose="020B0604020202020204" pitchFamily="34" charset="0"/>
                <a:ea typeface="Tahoma" panose="020B0604030504040204" pitchFamily="34" charset="0"/>
                <a:cs typeface="Arial" panose="020B0604020202020204" pitchFamily="34" charset="0"/>
              </a:rPr>
              <a:t>DERSİ TRANSFER ETME</a:t>
            </a:r>
          </a:p>
          <a:p>
            <a:pPr algn="ctr">
              <a:spcAft>
                <a:spcPts val="0"/>
              </a:spcAft>
            </a:pPr>
            <a:r>
              <a:rPr lang="tr-TR" sz="2400" b="1" dirty="0">
                <a:solidFill>
                  <a:schemeClr val="accent2">
                    <a:lumMod val="75000"/>
                  </a:schemeClr>
                </a:solidFill>
                <a:latin typeface="Arial" panose="020B0604020202020204" pitchFamily="34" charset="0"/>
                <a:ea typeface="Tahoma" panose="020B0604030504040204" pitchFamily="34" charset="0"/>
                <a:cs typeface="Arial" panose="020B0604020202020204" pitchFamily="34" charset="0"/>
              </a:rPr>
              <a:t>DERS MUAFİYETİ</a:t>
            </a:r>
          </a:p>
          <a:p>
            <a:pPr algn="ctr">
              <a:spcAft>
                <a:spcPts val="0"/>
              </a:spcAft>
            </a:pPr>
            <a:endParaRPr lang="tr-TR" sz="1200" dirty="0">
              <a:solidFill>
                <a:srgbClr val="1C283D"/>
              </a:solidFill>
              <a:latin typeface="Arial" panose="020B0604020202020204" pitchFamily="34" charset="0"/>
              <a:ea typeface="Tahoma" panose="020B0604030504040204" pitchFamily="34" charset="0"/>
              <a:cs typeface="Arial" panose="020B0604020202020204" pitchFamily="34" charset="0"/>
            </a:endParaRPr>
          </a:p>
          <a:p>
            <a:pPr algn="just">
              <a:spcAft>
                <a:spcPts val="0"/>
              </a:spcAft>
            </a:pPr>
            <a:r>
              <a:rPr lang="tr-TR" sz="2200" dirty="0">
                <a:solidFill>
                  <a:srgbClr val="1C283D"/>
                </a:solidFill>
                <a:latin typeface="Arial" panose="020B0604020202020204" pitchFamily="34" charset="0"/>
                <a:ea typeface="Tahoma" panose="020B0604030504040204" pitchFamily="34" charset="0"/>
                <a:cs typeface="Arial" panose="020B0604020202020204" pitchFamily="34" charset="0"/>
              </a:rPr>
              <a:t>ÖSYM tarafından yerleştirilen ve Üniversiteye yeniden kayıt hakkı kazanan, başka bir yükseköğretim kurumunda öğrenci iken Üniversiteye yatay geçiş yolu ile kayıt yaptıran öğrencilerin, </a:t>
            </a:r>
            <a:r>
              <a:rPr lang="tr-TR" sz="2200" dirty="0">
                <a:solidFill>
                  <a:srgbClr val="FF0000"/>
                </a:solidFill>
                <a:latin typeface="Arial" panose="020B0604020202020204" pitchFamily="34" charset="0"/>
                <a:ea typeface="Tahoma" panose="020B0604030504040204" pitchFamily="34" charset="0"/>
                <a:cs typeface="Arial" panose="020B0604020202020204" pitchFamily="34" charset="0"/>
              </a:rPr>
              <a:t>daha önce devam ettikleri yükseköğretim programında başarılı oldukları derslerden muaf olabilmeleri </a:t>
            </a:r>
            <a:r>
              <a:rPr lang="tr-TR" sz="2200" dirty="0">
                <a:solidFill>
                  <a:srgbClr val="1C283D"/>
                </a:solidFill>
                <a:latin typeface="Arial" panose="020B0604020202020204" pitchFamily="34" charset="0"/>
                <a:ea typeface="Tahoma" panose="020B0604030504040204" pitchFamily="34" charset="0"/>
                <a:cs typeface="Arial" panose="020B0604020202020204" pitchFamily="34" charset="0"/>
              </a:rPr>
              <a:t>ve diğer yükseköğretim kurumlarından ve/veya uzaktan eğitim kurumlarından alınan derslerin geçer notlarının 27 </a:t>
            </a:r>
            <a:r>
              <a:rPr lang="tr-TR" sz="2200" dirty="0" err="1">
                <a:solidFill>
                  <a:srgbClr val="1C283D"/>
                </a:solidFill>
                <a:latin typeface="Arial" panose="020B0604020202020204" pitchFamily="34" charset="0"/>
                <a:ea typeface="Tahoma" panose="020B0604030504040204" pitchFamily="34" charset="0"/>
                <a:cs typeface="Arial" panose="020B0604020202020204" pitchFamily="34" charset="0"/>
              </a:rPr>
              <a:t>nci</a:t>
            </a:r>
            <a:r>
              <a:rPr lang="tr-TR" sz="2200" dirty="0">
                <a:solidFill>
                  <a:srgbClr val="1C283D"/>
                </a:solidFill>
                <a:latin typeface="Arial" panose="020B0604020202020204" pitchFamily="34" charset="0"/>
                <a:ea typeface="Tahoma" panose="020B0604030504040204" pitchFamily="34" charset="0"/>
                <a:cs typeface="Arial" panose="020B0604020202020204" pitchFamily="34" charset="0"/>
              </a:rPr>
              <a:t> maddeye göre muaf olarak değerlendirilebilmesi için, dekanlığa/müdürlüğe daha önce aldıkları hangi ders/dersler karşılığında hangi ders/derslerden muaf olmak istediklerini belirten bir dilekçe ve ekinde not döküm belgesi ile ders içeriklerini kapsayan onaylı belgelerle başvurmaları gerekir.</a:t>
            </a:r>
          </a:p>
          <a:p>
            <a:pPr algn="just">
              <a:spcAft>
                <a:spcPts val="0"/>
              </a:spcAft>
            </a:pPr>
            <a:endParaRPr lang="tr-TR" sz="1100" dirty="0">
              <a:solidFill>
                <a:srgbClr val="1C283D"/>
              </a:solidFill>
              <a:latin typeface="Arial" panose="020B0604020202020204" pitchFamily="34" charset="0"/>
              <a:ea typeface="Tahoma" panose="020B0604030504040204" pitchFamily="34" charset="0"/>
              <a:cs typeface="Arial" panose="020B0604020202020204" pitchFamily="34" charset="0"/>
            </a:endParaRPr>
          </a:p>
          <a:p>
            <a:pPr algn="just">
              <a:spcAft>
                <a:spcPts val="0"/>
              </a:spcAft>
            </a:pPr>
            <a:r>
              <a:rPr lang="tr-TR" sz="2200" b="1" dirty="0">
                <a:solidFill>
                  <a:srgbClr val="FF0000"/>
                </a:solidFill>
                <a:latin typeface="Arial" panose="020B0604020202020204" pitchFamily="34" charset="0"/>
                <a:ea typeface="Tahoma" panose="020B0604030504040204" pitchFamily="34" charset="0"/>
                <a:cs typeface="Arial" panose="020B0604020202020204" pitchFamily="34" charset="0"/>
              </a:rPr>
              <a:t>Muafiyet talepleri ile ilgili başvurular, öğrencinin ders kaydını yaptırdığı ilk yarıyılın/yılın ilk haftasının sonuna kadar yapılır. </a:t>
            </a:r>
            <a:r>
              <a:rPr lang="tr-TR" sz="2200" dirty="0">
                <a:latin typeface="Arial" panose="020B0604020202020204" pitchFamily="34" charset="0"/>
                <a:ea typeface="Tahoma" panose="020B0604030504040204" pitchFamily="34" charset="0"/>
                <a:cs typeface="Arial" panose="020B0604020202020204" pitchFamily="34" charset="0"/>
              </a:rPr>
              <a:t>Öğrencinin muafiyet isteği, bölüm/anabilim/</a:t>
            </a:r>
            <a:r>
              <a:rPr lang="tr-TR" sz="2200" dirty="0" err="1">
                <a:latin typeface="Arial" panose="020B0604020202020204" pitchFamily="34" charset="0"/>
                <a:ea typeface="Tahoma" panose="020B0604030504040204" pitchFamily="34" charset="0"/>
                <a:cs typeface="Arial" panose="020B0604020202020204" pitchFamily="34" charset="0"/>
              </a:rPr>
              <a:t>anasanat</a:t>
            </a:r>
            <a:r>
              <a:rPr lang="tr-TR" sz="2200" dirty="0">
                <a:latin typeface="Arial" panose="020B0604020202020204" pitchFamily="34" charset="0"/>
                <a:ea typeface="Tahoma" panose="020B0604030504040204" pitchFamily="34" charset="0"/>
                <a:cs typeface="Arial" panose="020B0604020202020204" pitchFamily="34" charset="0"/>
              </a:rPr>
              <a:t> veya program başkanlığının görüşleri de dikkate alınıp, ilgili yönetim kurulunca değerlendirilerek ders muafiyeti ve intibakı karara bağlanır. Bu süreçte, öğrenciler muafiyet talebinde bulunduğu derse/derslere devam ederler.</a:t>
            </a:r>
            <a:endParaRPr lang="tr-TR" sz="2200" b="0" i="0" dirty="0">
              <a:solidFill>
                <a:srgbClr val="1C283D"/>
              </a:solidFill>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387891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51</a:t>
            </a:fld>
            <a:endParaRPr lang="tr-TR"/>
          </a:p>
        </p:txBody>
      </p:sp>
      <p:sp>
        <p:nvSpPr>
          <p:cNvPr id="3" name="Dikdörtgen 2">
            <a:extLst>
              <a:ext uri="{FF2B5EF4-FFF2-40B4-BE49-F238E27FC236}">
                <a16:creationId xmlns:a16="http://schemas.microsoft.com/office/drawing/2014/main" id="{4870BC90-D60A-47B1-B690-62A938A5CEBE}"/>
              </a:ext>
            </a:extLst>
          </p:cNvPr>
          <p:cNvSpPr/>
          <p:nvPr/>
        </p:nvSpPr>
        <p:spPr>
          <a:xfrm>
            <a:off x="0" y="749508"/>
            <a:ext cx="12082072" cy="60631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tr-TR" sz="3600" b="1" dirty="0">
                <a:latin typeface="Times New Roman" panose="02020603050405020304" pitchFamily="18" charset="0"/>
                <a:cs typeface="Times New Roman" panose="02020603050405020304" pitchFamily="18" charset="0"/>
              </a:rPr>
              <a:t>ÇİFT ANADAL &amp; YANDAL</a:t>
            </a:r>
          </a:p>
          <a:p>
            <a:pPr algn="ctr"/>
            <a:endParaRPr lang="tr-TR" sz="3600" b="1" dirty="0">
              <a:latin typeface="Times New Roman" panose="02020603050405020304" pitchFamily="18" charset="0"/>
              <a:cs typeface="Times New Roman" panose="02020603050405020304" pitchFamily="18" charset="0"/>
            </a:endParaRPr>
          </a:p>
          <a:p>
            <a:pPr algn="just">
              <a:spcAft>
                <a:spcPts val="0"/>
              </a:spcAft>
            </a:pPr>
            <a:r>
              <a:rPr lang="tr-TR" sz="3600" dirty="0">
                <a:latin typeface="Times New Roman" panose="02020603050405020304" pitchFamily="18" charset="0"/>
                <a:cs typeface="Times New Roman" panose="02020603050405020304" pitchFamily="18" charset="0"/>
              </a:rPr>
              <a:t>    </a:t>
            </a:r>
            <a:r>
              <a:rPr lang="tr-TR" sz="3600" b="1" dirty="0">
                <a:solidFill>
                  <a:srgbClr val="FF0000"/>
                </a:solidFill>
                <a:latin typeface="Times New Roman" panose="02020603050405020304" pitchFamily="18" charset="0"/>
                <a:cs typeface="Times New Roman" panose="02020603050405020304" pitchFamily="18" charset="0"/>
              </a:rPr>
              <a:t>Çift anadal programında</a:t>
            </a:r>
            <a:r>
              <a:rPr lang="tr-TR" sz="3600" dirty="0">
                <a:latin typeface="Times New Roman" panose="02020603050405020304" pitchFamily="18" charset="0"/>
                <a:cs typeface="Times New Roman" panose="02020603050405020304" pitchFamily="18" charset="0"/>
              </a:rPr>
              <a:t>; bir bölümün/programın öğrencileri lisans öğrenimleri süresince, aynı birim içinde veya dışında kayıtlı oldukları bölüme/programa konu bakımından yakın olan başka bir bölümün/programın derslerini aynı zamanda takip edebilir.</a:t>
            </a:r>
          </a:p>
          <a:p>
            <a:pPr algn="just">
              <a:spcAft>
                <a:spcPts val="0"/>
              </a:spcAft>
            </a:pPr>
            <a:endParaRPr lang="tr-TR" sz="2800" dirty="0">
              <a:latin typeface="Times New Roman" panose="02020603050405020304" pitchFamily="18" charset="0"/>
              <a:cs typeface="Times New Roman" panose="02020603050405020304" pitchFamily="18" charset="0"/>
            </a:endParaRPr>
          </a:p>
          <a:p>
            <a:pPr algn="just">
              <a:spcAft>
                <a:spcPts val="0"/>
              </a:spcAft>
            </a:pPr>
            <a:r>
              <a:rPr lang="tr-TR" sz="3600" dirty="0">
                <a:latin typeface="Times New Roman" panose="02020603050405020304" pitchFamily="18" charset="0"/>
                <a:cs typeface="Times New Roman" panose="02020603050405020304" pitchFamily="18" charset="0"/>
              </a:rPr>
              <a:t>     Kayıtlı oldukları lisans programlarını başarıyla yürüten öğrenciler, ilgi duydukları başka bir dalda bilgilenmelerini sağlamak amacıyla </a:t>
            </a:r>
            <a:r>
              <a:rPr lang="tr-TR" sz="3600" b="1" dirty="0">
                <a:solidFill>
                  <a:srgbClr val="FF0000"/>
                </a:solidFill>
                <a:latin typeface="Times New Roman" panose="02020603050405020304" pitchFamily="18" charset="0"/>
                <a:cs typeface="Times New Roman" panose="02020603050405020304" pitchFamily="18" charset="0"/>
              </a:rPr>
              <a:t>yandal programına </a:t>
            </a:r>
            <a:r>
              <a:rPr lang="tr-TR" sz="3600" dirty="0">
                <a:latin typeface="Times New Roman" panose="02020603050405020304" pitchFamily="18" charset="0"/>
                <a:cs typeface="Times New Roman" panose="02020603050405020304" pitchFamily="18" charset="0"/>
              </a:rPr>
              <a:t>kayıt olabilirler.</a:t>
            </a:r>
            <a:endParaRPr lang="tr-TR" sz="36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524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52</a:t>
            </a:fld>
            <a:endParaRPr lang="tr-TR"/>
          </a:p>
        </p:txBody>
      </p:sp>
      <p:pic>
        <p:nvPicPr>
          <p:cNvPr id="3" name="Resim 2">
            <a:extLst>
              <a:ext uri="{FF2B5EF4-FFF2-40B4-BE49-F238E27FC236}">
                <a16:creationId xmlns:a16="http://schemas.microsoft.com/office/drawing/2014/main" id="{AF1F03D6-127C-408A-9896-F3B3C8AF47EA}"/>
              </a:ext>
            </a:extLst>
          </p:cNvPr>
          <p:cNvPicPr>
            <a:picLocks noChangeAspect="1"/>
          </p:cNvPicPr>
          <p:nvPr/>
        </p:nvPicPr>
        <p:blipFill>
          <a:blip r:embed="rId2"/>
          <a:stretch>
            <a:fillRect/>
          </a:stretch>
        </p:blipFill>
        <p:spPr>
          <a:xfrm>
            <a:off x="0" y="749508"/>
            <a:ext cx="12179578" cy="6108492"/>
          </a:xfrm>
          <a:prstGeom prst="rect">
            <a:avLst/>
          </a:prstGeom>
        </p:spPr>
      </p:pic>
    </p:spTree>
    <p:extLst>
      <p:ext uri="{BB962C8B-B14F-4D97-AF65-F5344CB8AC3E}">
        <p14:creationId xmlns:p14="http://schemas.microsoft.com/office/powerpoint/2010/main" val="708516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53</a:t>
            </a:fld>
            <a:endParaRPr lang="tr-TR"/>
          </a:p>
        </p:txBody>
      </p:sp>
      <p:pic>
        <p:nvPicPr>
          <p:cNvPr id="3" name="Resim 2">
            <a:extLst>
              <a:ext uri="{FF2B5EF4-FFF2-40B4-BE49-F238E27FC236}">
                <a16:creationId xmlns:a16="http://schemas.microsoft.com/office/drawing/2014/main" id="{DA460AC2-947F-4CBC-B415-149E9E4C9DFA}"/>
              </a:ext>
            </a:extLst>
          </p:cNvPr>
          <p:cNvPicPr>
            <a:picLocks noChangeAspect="1"/>
          </p:cNvPicPr>
          <p:nvPr/>
        </p:nvPicPr>
        <p:blipFill>
          <a:blip r:embed="rId2"/>
          <a:stretch>
            <a:fillRect/>
          </a:stretch>
        </p:blipFill>
        <p:spPr>
          <a:xfrm>
            <a:off x="0" y="764498"/>
            <a:ext cx="12192000" cy="6093502"/>
          </a:xfrm>
          <a:prstGeom prst="rect">
            <a:avLst/>
          </a:prstGeom>
        </p:spPr>
      </p:pic>
    </p:spTree>
    <p:extLst>
      <p:ext uri="{BB962C8B-B14F-4D97-AF65-F5344CB8AC3E}">
        <p14:creationId xmlns:p14="http://schemas.microsoft.com/office/powerpoint/2010/main" val="3369784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54</a:t>
            </a:fld>
            <a:endParaRPr lang="tr-TR"/>
          </a:p>
        </p:txBody>
      </p:sp>
      <p:pic>
        <p:nvPicPr>
          <p:cNvPr id="3" name="Resim 2">
            <a:extLst>
              <a:ext uri="{FF2B5EF4-FFF2-40B4-BE49-F238E27FC236}">
                <a16:creationId xmlns:a16="http://schemas.microsoft.com/office/drawing/2014/main" id="{1C350620-577C-45C3-8C38-79DBCBA75343}"/>
              </a:ext>
            </a:extLst>
          </p:cNvPr>
          <p:cNvPicPr>
            <a:picLocks noChangeAspect="1"/>
          </p:cNvPicPr>
          <p:nvPr/>
        </p:nvPicPr>
        <p:blipFill>
          <a:blip r:embed="rId2"/>
          <a:stretch>
            <a:fillRect/>
          </a:stretch>
        </p:blipFill>
        <p:spPr>
          <a:xfrm>
            <a:off x="0" y="704538"/>
            <a:ext cx="12192000" cy="6153462"/>
          </a:xfrm>
          <a:prstGeom prst="rect">
            <a:avLst/>
          </a:prstGeom>
        </p:spPr>
      </p:pic>
    </p:spTree>
    <p:extLst>
      <p:ext uri="{BB962C8B-B14F-4D97-AF65-F5344CB8AC3E}">
        <p14:creationId xmlns:p14="http://schemas.microsoft.com/office/powerpoint/2010/main" val="4151309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55</a:t>
            </a:fld>
            <a:endParaRPr lang="tr-TR"/>
          </a:p>
        </p:txBody>
      </p:sp>
      <p:sp>
        <p:nvSpPr>
          <p:cNvPr id="3" name="İçerik Yer Tutucusu 2">
            <a:extLst>
              <a:ext uri="{FF2B5EF4-FFF2-40B4-BE49-F238E27FC236}">
                <a16:creationId xmlns:a16="http://schemas.microsoft.com/office/drawing/2014/main" id="{40794CE0-3F78-49C0-9ECB-6B4BF39EF208}"/>
              </a:ext>
            </a:extLst>
          </p:cNvPr>
          <p:cNvSpPr txBox="1">
            <a:spLocks/>
          </p:cNvSpPr>
          <p:nvPr/>
        </p:nvSpPr>
        <p:spPr>
          <a:xfrm>
            <a:off x="0" y="779489"/>
            <a:ext cx="12192000" cy="4143632"/>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4000" b="1" dirty="0"/>
              <a:t>ASKERLİK İŞLEMLERİ</a:t>
            </a:r>
          </a:p>
          <a:p>
            <a:pPr marL="0" indent="0" algn="ctr">
              <a:buNone/>
            </a:pPr>
            <a:r>
              <a:rPr lang="tr-TR" sz="4000" dirty="0"/>
              <a:t>Öğrencilerin askerlikleri 1111 sayılı askerlik kanununun 35/C maddesi ile belirlenen esaslar çerçevesinde olmak üzere öğrencilik haklarının kazanılmasını müteakip, öğrenim görenlerin askerlikleri, EK-C2 öğrenci durum belgesi ile </a:t>
            </a:r>
            <a:r>
              <a:rPr lang="tr-TR" sz="4000" b="1" dirty="0">
                <a:solidFill>
                  <a:srgbClr val="FF0000"/>
                </a:solidFill>
              </a:rPr>
              <a:t>okulun azami öğrenim süresi </a:t>
            </a:r>
            <a:r>
              <a:rPr lang="tr-TR" sz="4000" dirty="0"/>
              <a:t>kadar ertelenmektedir.</a:t>
            </a:r>
          </a:p>
          <a:p>
            <a:pPr marL="0" indent="0" algn="ctr">
              <a:buNone/>
            </a:pPr>
            <a:endParaRPr lang="tr-TR" sz="4000" dirty="0"/>
          </a:p>
          <a:p>
            <a:pPr marL="0" indent="0" algn="ctr">
              <a:buNone/>
            </a:pPr>
            <a:endParaRPr lang="tr-TR" sz="4000" dirty="0"/>
          </a:p>
        </p:txBody>
      </p:sp>
      <p:graphicFrame>
        <p:nvGraphicFramePr>
          <p:cNvPr id="4" name="Diyagram 3">
            <a:extLst>
              <a:ext uri="{FF2B5EF4-FFF2-40B4-BE49-F238E27FC236}">
                <a16:creationId xmlns:a16="http://schemas.microsoft.com/office/drawing/2014/main" id="{FB860168-7751-403F-A222-77EACD423533}"/>
              </a:ext>
            </a:extLst>
          </p:cNvPr>
          <p:cNvGraphicFramePr/>
          <p:nvPr>
            <p:extLst>
              <p:ext uri="{D42A27DB-BD31-4B8C-83A1-F6EECF244321}">
                <p14:modId xmlns:p14="http://schemas.microsoft.com/office/powerpoint/2010/main" val="3063126384"/>
              </p:ext>
            </p:extLst>
          </p:nvPr>
        </p:nvGraphicFramePr>
        <p:xfrm>
          <a:off x="0" y="5332245"/>
          <a:ext cx="12192000" cy="1482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6124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56</a:t>
            </a:fld>
            <a:endParaRPr lang="tr-TR"/>
          </a:p>
        </p:txBody>
      </p:sp>
      <p:sp>
        <p:nvSpPr>
          <p:cNvPr id="3" name="İçerik Yer Tutucusu 2">
            <a:extLst>
              <a:ext uri="{FF2B5EF4-FFF2-40B4-BE49-F238E27FC236}">
                <a16:creationId xmlns:a16="http://schemas.microsoft.com/office/drawing/2014/main" id="{5E6F14AC-A442-4D71-AD2E-AD49C94B032B}"/>
              </a:ext>
            </a:extLst>
          </p:cNvPr>
          <p:cNvSpPr txBox="1">
            <a:spLocks/>
          </p:cNvSpPr>
          <p:nvPr/>
        </p:nvSpPr>
        <p:spPr>
          <a:xfrm>
            <a:off x="0" y="752897"/>
            <a:ext cx="12175524" cy="1883904"/>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4800" b="1" dirty="0"/>
              <a:t>DİSİPLİN İŞLEMLERİ</a:t>
            </a:r>
          </a:p>
          <a:p>
            <a:pPr marL="0" indent="0" algn="ctr">
              <a:buNone/>
            </a:pPr>
            <a:endParaRPr lang="tr-TR" sz="1600" b="1" dirty="0"/>
          </a:p>
          <a:p>
            <a:pPr marL="0" indent="0" algn="ctr">
              <a:buNone/>
            </a:pPr>
            <a:r>
              <a:rPr lang="tr-TR" sz="4000" b="1" u="sng" dirty="0"/>
              <a:t>Yükseköğretim Kurumları Öğrenci Disiplin Yönetmeliği</a:t>
            </a:r>
          </a:p>
        </p:txBody>
      </p:sp>
      <p:sp>
        <p:nvSpPr>
          <p:cNvPr id="4" name="İçerik Yer Tutucusu 2">
            <a:extLst>
              <a:ext uri="{FF2B5EF4-FFF2-40B4-BE49-F238E27FC236}">
                <a16:creationId xmlns:a16="http://schemas.microsoft.com/office/drawing/2014/main" id="{31BA63EC-85C8-4673-B42D-A88BFAEA3D32}"/>
              </a:ext>
            </a:extLst>
          </p:cNvPr>
          <p:cNvSpPr txBox="1">
            <a:spLocks/>
          </p:cNvSpPr>
          <p:nvPr/>
        </p:nvSpPr>
        <p:spPr>
          <a:xfrm>
            <a:off x="115270" y="2739796"/>
            <a:ext cx="5068389" cy="381499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3200" dirty="0"/>
              <a:t>Kınama &amp; Uyarma</a:t>
            </a:r>
          </a:p>
          <a:p>
            <a:pPr algn="just"/>
            <a:r>
              <a:rPr lang="tr-TR" sz="3200" dirty="0"/>
              <a:t>Bir Haftadan Bir Aya Kadar Uzaklaştırma</a:t>
            </a:r>
          </a:p>
          <a:p>
            <a:pPr algn="just"/>
            <a:r>
              <a:rPr lang="tr-TR" sz="3200" dirty="0"/>
              <a:t>Bir Yarıyıl İçin Uzaklaştırma</a:t>
            </a:r>
          </a:p>
          <a:p>
            <a:pPr algn="just"/>
            <a:r>
              <a:rPr lang="tr-TR" sz="3200" dirty="0"/>
              <a:t>İki Yarıyıl İçin Uzaklaştırma</a:t>
            </a:r>
          </a:p>
          <a:p>
            <a:pPr algn="just"/>
            <a:r>
              <a:rPr lang="tr-TR" sz="3200" dirty="0"/>
              <a:t>Yükseköğretim Kurumundan Çıkarma</a:t>
            </a:r>
          </a:p>
          <a:p>
            <a:pPr algn="just"/>
            <a:endParaRPr lang="tr-TR" sz="3200" dirty="0"/>
          </a:p>
          <a:p>
            <a:pPr algn="just"/>
            <a:endParaRPr lang="tr-TR" sz="3200" dirty="0"/>
          </a:p>
          <a:p>
            <a:pPr algn="just"/>
            <a:endParaRPr lang="tr-TR" sz="3200" dirty="0"/>
          </a:p>
        </p:txBody>
      </p:sp>
      <p:sp>
        <p:nvSpPr>
          <p:cNvPr id="5" name="Dikdörtgen 4">
            <a:extLst>
              <a:ext uri="{FF2B5EF4-FFF2-40B4-BE49-F238E27FC236}">
                <a16:creationId xmlns:a16="http://schemas.microsoft.com/office/drawing/2014/main" id="{A935C96A-F43F-4EB9-9C9D-9900BCB39189}"/>
              </a:ext>
            </a:extLst>
          </p:cNvPr>
          <p:cNvSpPr/>
          <p:nvPr/>
        </p:nvSpPr>
        <p:spPr>
          <a:xfrm>
            <a:off x="5471411" y="2800634"/>
            <a:ext cx="6382468" cy="369331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tr-TR" sz="2600" dirty="0">
                <a:solidFill>
                  <a:srgbClr val="1C283D"/>
                </a:solidFill>
                <a:latin typeface="Calibri" panose="020F0502020204030204" pitchFamily="34" charset="0"/>
              </a:rPr>
              <a:t>Sınav esnasında veya sınav evrakının incelenmesi sırasında kopya yaptığı, kopya yaptırdığı veya kopya yapılmasına yardım ettiği tespit edilen öğrenci o dersten başarısız sayılır. Ayrıca, söz konusu öğrenci hakkında, ilgili dekanlık/müdürlük  18/8/2012 tarihli ve 28388 sayılı Resmî Gazete’de yayımlanan </a:t>
            </a:r>
            <a:r>
              <a:rPr lang="tr-TR" sz="2600" b="1" dirty="0">
                <a:solidFill>
                  <a:srgbClr val="1C283D"/>
                </a:solidFill>
                <a:latin typeface="Calibri" panose="020F0502020204030204" pitchFamily="34" charset="0"/>
              </a:rPr>
              <a:t>Yükseköğretim Kurumları Öğrenci Disiplin Yönetmeliği </a:t>
            </a:r>
            <a:r>
              <a:rPr lang="tr-TR" sz="2600" dirty="0">
                <a:solidFill>
                  <a:srgbClr val="1C283D"/>
                </a:solidFill>
                <a:latin typeface="Calibri" panose="020F0502020204030204" pitchFamily="34" charset="0"/>
              </a:rPr>
              <a:t>hükümlerine göre işlem yapılır.</a:t>
            </a:r>
          </a:p>
        </p:txBody>
      </p:sp>
    </p:spTree>
    <p:extLst>
      <p:ext uri="{BB962C8B-B14F-4D97-AF65-F5344CB8AC3E}">
        <p14:creationId xmlns:p14="http://schemas.microsoft.com/office/powerpoint/2010/main" val="4167509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57</a:t>
            </a:fld>
            <a:endParaRPr lang="tr-TR"/>
          </a:p>
        </p:txBody>
      </p:sp>
      <p:pic>
        <p:nvPicPr>
          <p:cNvPr id="3" name="Resim 2">
            <a:extLst>
              <a:ext uri="{FF2B5EF4-FFF2-40B4-BE49-F238E27FC236}">
                <a16:creationId xmlns:a16="http://schemas.microsoft.com/office/drawing/2014/main" id="{BFF5AB03-C80B-4B7D-85D0-DEEEE00EF3B8}"/>
              </a:ext>
            </a:extLst>
          </p:cNvPr>
          <p:cNvPicPr>
            <a:picLocks noChangeAspect="1"/>
          </p:cNvPicPr>
          <p:nvPr/>
        </p:nvPicPr>
        <p:blipFill>
          <a:blip r:embed="rId2"/>
          <a:stretch>
            <a:fillRect/>
          </a:stretch>
        </p:blipFill>
        <p:spPr>
          <a:xfrm>
            <a:off x="0" y="762512"/>
            <a:ext cx="6700531" cy="6095488"/>
          </a:xfrm>
          <a:prstGeom prst="rect">
            <a:avLst/>
          </a:prstGeom>
        </p:spPr>
      </p:pic>
      <p:graphicFrame>
        <p:nvGraphicFramePr>
          <p:cNvPr id="4" name="Diyagram 3">
            <a:extLst>
              <a:ext uri="{FF2B5EF4-FFF2-40B4-BE49-F238E27FC236}">
                <a16:creationId xmlns:a16="http://schemas.microsoft.com/office/drawing/2014/main" id="{77C41A6C-88D1-4503-8A22-772EE4705C8F}"/>
              </a:ext>
            </a:extLst>
          </p:cNvPr>
          <p:cNvGraphicFramePr/>
          <p:nvPr>
            <p:extLst>
              <p:ext uri="{D42A27DB-BD31-4B8C-83A1-F6EECF244321}">
                <p14:modId xmlns:p14="http://schemas.microsoft.com/office/powerpoint/2010/main" val="3932939623"/>
              </p:ext>
            </p:extLst>
          </p:nvPr>
        </p:nvGraphicFramePr>
        <p:xfrm>
          <a:off x="7358483" y="762512"/>
          <a:ext cx="4303865" cy="3306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yagram 4">
            <a:extLst>
              <a:ext uri="{FF2B5EF4-FFF2-40B4-BE49-F238E27FC236}">
                <a16:creationId xmlns:a16="http://schemas.microsoft.com/office/drawing/2014/main" id="{63DD2373-3036-4212-B0B2-205E1641109B}"/>
              </a:ext>
            </a:extLst>
          </p:cNvPr>
          <p:cNvGraphicFramePr/>
          <p:nvPr>
            <p:extLst>
              <p:ext uri="{D42A27DB-BD31-4B8C-83A1-F6EECF244321}">
                <p14:modId xmlns:p14="http://schemas.microsoft.com/office/powerpoint/2010/main" val="1197831604"/>
              </p:ext>
            </p:extLst>
          </p:nvPr>
        </p:nvGraphicFramePr>
        <p:xfrm>
          <a:off x="7319342" y="4615809"/>
          <a:ext cx="4303864" cy="21145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2722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58</a:t>
            </a:fld>
            <a:endParaRPr lang="tr-TR"/>
          </a:p>
        </p:txBody>
      </p:sp>
      <p:sp>
        <p:nvSpPr>
          <p:cNvPr id="3" name="İçerik Yer Tutucusu 2">
            <a:extLst>
              <a:ext uri="{FF2B5EF4-FFF2-40B4-BE49-F238E27FC236}">
                <a16:creationId xmlns:a16="http://schemas.microsoft.com/office/drawing/2014/main" id="{E2E2C4DC-3032-4FA2-BA11-21B17F80920F}"/>
              </a:ext>
            </a:extLst>
          </p:cNvPr>
          <p:cNvSpPr txBox="1">
            <a:spLocks/>
          </p:cNvSpPr>
          <p:nvPr/>
        </p:nvSpPr>
        <p:spPr>
          <a:xfrm>
            <a:off x="7644099" y="865587"/>
            <a:ext cx="4547901" cy="596739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tr-TR" sz="2400" b="1" dirty="0"/>
          </a:p>
          <a:p>
            <a:pPr marL="0" indent="0" algn="ctr">
              <a:buNone/>
            </a:pPr>
            <a:r>
              <a:rPr lang="tr-TR" sz="2400" b="1" dirty="0"/>
              <a:t>GENEL SAĞLIK SİGORTASI (</a:t>
            </a:r>
            <a:r>
              <a:rPr lang="tr-TR" sz="1900" b="1" dirty="0">
                <a:hlinkClick r:id="rId2"/>
              </a:rPr>
              <a:t>http://www.sgk.gov.tr/</a:t>
            </a:r>
            <a:r>
              <a:rPr lang="tr-TR" sz="1900" b="1" dirty="0" err="1">
                <a:hlinkClick r:id="rId2"/>
              </a:rPr>
              <a:t>wps</a:t>
            </a:r>
            <a:r>
              <a:rPr lang="tr-TR" sz="1900" b="1" dirty="0">
                <a:hlinkClick r:id="rId2"/>
              </a:rPr>
              <a:t>/portal/</a:t>
            </a:r>
            <a:r>
              <a:rPr lang="tr-TR" sz="1900" b="1" dirty="0" err="1">
                <a:hlinkClick r:id="rId2"/>
              </a:rPr>
              <a:t>sgk</a:t>
            </a:r>
            <a:r>
              <a:rPr lang="tr-TR" sz="1900" b="1" dirty="0">
                <a:hlinkClick r:id="rId2"/>
              </a:rPr>
              <a:t>/tr</a:t>
            </a:r>
            <a:r>
              <a:rPr lang="tr-TR" sz="2400" b="1" dirty="0"/>
              <a:t>) </a:t>
            </a:r>
          </a:p>
          <a:p>
            <a:pPr marL="0" indent="0" algn="ctr">
              <a:buNone/>
            </a:pPr>
            <a:endParaRPr lang="tr-TR" sz="2400" b="1" dirty="0"/>
          </a:p>
          <a:p>
            <a:pPr marL="0" indent="0" algn="ctr">
              <a:buNone/>
            </a:pPr>
            <a:r>
              <a:rPr lang="tr-TR" dirty="0"/>
              <a:t>1 Ocak 2012 yılı itibariyle bütün vatandaşlar zorunlu Genel Sağlık Sigortası kapsamına alındı. Yükseköğretimde okuyanlar 25 yaşına kadar anne babasının sağlık güvencesinden yararlanırlar ve kendilerinden Genel Sağlık Sigortası (GSS) kapsamı altında herhangi bir ücret talep edilmez. Ancak bu kapsamda olan kişilerin kuruma başvuru yapmaları önerilmektedir.</a:t>
            </a:r>
          </a:p>
        </p:txBody>
      </p:sp>
      <p:pic>
        <p:nvPicPr>
          <p:cNvPr id="4" name="Resim 3">
            <a:extLst>
              <a:ext uri="{FF2B5EF4-FFF2-40B4-BE49-F238E27FC236}">
                <a16:creationId xmlns:a16="http://schemas.microsoft.com/office/drawing/2014/main" id="{56D2F016-B3CD-435A-B5E4-C793228B09D6}"/>
              </a:ext>
            </a:extLst>
          </p:cNvPr>
          <p:cNvPicPr>
            <a:picLocks noChangeAspect="1"/>
          </p:cNvPicPr>
          <p:nvPr/>
        </p:nvPicPr>
        <p:blipFill>
          <a:blip r:embed="rId3"/>
          <a:stretch>
            <a:fillRect/>
          </a:stretch>
        </p:blipFill>
        <p:spPr>
          <a:xfrm>
            <a:off x="181131" y="850600"/>
            <a:ext cx="7169079" cy="5982380"/>
          </a:xfrm>
          <a:prstGeom prst="rect">
            <a:avLst/>
          </a:prstGeom>
        </p:spPr>
      </p:pic>
    </p:spTree>
    <p:extLst>
      <p:ext uri="{BB962C8B-B14F-4D97-AF65-F5344CB8AC3E}">
        <p14:creationId xmlns:p14="http://schemas.microsoft.com/office/powerpoint/2010/main" val="260671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59</a:t>
            </a:fld>
            <a:endParaRPr lang="tr-TR"/>
          </a:p>
        </p:txBody>
      </p:sp>
      <p:pic>
        <p:nvPicPr>
          <p:cNvPr id="3" name="Picture 2" descr="http://www.erhankilic.org/wp-content/uploads/2015/02/soru-cevap.png">
            <a:extLst>
              <a:ext uri="{FF2B5EF4-FFF2-40B4-BE49-F238E27FC236}">
                <a16:creationId xmlns:a16="http://schemas.microsoft.com/office/drawing/2014/main" id="{794A8D80-5EA1-4906-BB15-493505BE2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7325"/>
            <a:ext cx="7405255" cy="6160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hasbahceozelegitim.com/dosyalar/icon_soru_cevap_icon.png">
            <a:extLst>
              <a:ext uri="{FF2B5EF4-FFF2-40B4-BE49-F238E27FC236}">
                <a16:creationId xmlns:a16="http://schemas.microsoft.com/office/drawing/2014/main" id="{14A389F3-3C10-44A1-A20B-D70C536E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451" y="697326"/>
            <a:ext cx="3547054" cy="616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0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6</a:t>
            </a:fld>
            <a:endParaRPr lang="tr-TR"/>
          </a:p>
        </p:txBody>
      </p:sp>
      <p:sp>
        <p:nvSpPr>
          <p:cNvPr id="3" name="4 Dikdörtgen">
            <a:extLst>
              <a:ext uri="{FF2B5EF4-FFF2-40B4-BE49-F238E27FC236}">
                <a16:creationId xmlns:a16="http://schemas.microsoft.com/office/drawing/2014/main" id="{4086C8B5-60DF-4123-8453-C9923E6D3F4F}"/>
              </a:ext>
            </a:extLst>
          </p:cNvPr>
          <p:cNvSpPr/>
          <p:nvPr/>
        </p:nvSpPr>
        <p:spPr>
          <a:xfrm>
            <a:off x="0" y="639518"/>
            <a:ext cx="12192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tr-TR" sz="3600" dirty="0">
                <a:ln w="0"/>
                <a:solidFill>
                  <a:schemeClr val="tx1"/>
                </a:solidFill>
                <a:effectLst>
                  <a:outerShdw blurRad="38100" dist="19050" dir="2700000" algn="tl" rotWithShape="0">
                    <a:schemeClr val="dk1">
                      <a:alpha val="40000"/>
                    </a:schemeClr>
                  </a:outerShdw>
                </a:effectLst>
              </a:rPr>
              <a:t>1958’den 2020’ye</a:t>
            </a:r>
          </a:p>
        </p:txBody>
      </p:sp>
      <p:pic>
        <p:nvPicPr>
          <p:cNvPr id="4" name="Picture 2" descr="D:\YERLEŞKE\RESİM 007.JPG">
            <a:extLst>
              <a:ext uri="{FF2B5EF4-FFF2-40B4-BE49-F238E27FC236}">
                <a16:creationId xmlns:a16="http://schemas.microsoft.com/office/drawing/2014/main" id="{81FBDA9A-BB2D-44A0-A9E6-59F878D9686E}"/>
              </a:ext>
            </a:extLst>
          </p:cNvPr>
          <p:cNvPicPr>
            <a:picLocks noChangeAspect="1" noChangeArrowheads="1"/>
          </p:cNvPicPr>
          <p:nvPr/>
        </p:nvPicPr>
        <p:blipFill>
          <a:blip r:embed="rId2" cstate="print"/>
          <a:srcRect/>
          <a:stretch>
            <a:fillRect/>
          </a:stretch>
        </p:blipFill>
        <p:spPr bwMode="auto">
          <a:xfrm>
            <a:off x="8298872" y="1285849"/>
            <a:ext cx="3893128" cy="5587312"/>
          </a:xfrm>
          <a:prstGeom prst="rect">
            <a:avLst/>
          </a:prstGeom>
          <a:noFill/>
        </p:spPr>
      </p:pic>
      <p:graphicFrame>
        <p:nvGraphicFramePr>
          <p:cNvPr id="5" name="Diyagram 4">
            <a:extLst>
              <a:ext uri="{FF2B5EF4-FFF2-40B4-BE49-F238E27FC236}">
                <a16:creationId xmlns:a16="http://schemas.microsoft.com/office/drawing/2014/main" id="{F4D4B67C-7EEB-4531-9106-51D03DDADF83}"/>
              </a:ext>
            </a:extLst>
          </p:cNvPr>
          <p:cNvGraphicFramePr/>
          <p:nvPr>
            <p:extLst>
              <p:ext uri="{D42A27DB-BD31-4B8C-83A1-F6EECF244321}">
                <p14:modId xmlns:p14="http://schemas.microsoft.com/office/powerpoint/2010/main" val="2845090148"/>
              </p:ext>
            </p:extLst>
          </p:nvPr>
        </p:nvGraphicFramePr>
        <p:xfrm>
          <a:off x="2812473" y="1307620"/>
          <a:ext cx="6165272" cy="552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5">
            <a:extLst>
              <a:ext uri="{FF2B5EF4-FFF2-40B4-BE49-F238E27FC236}">
                <a16:creationId xmlns:a16="http://schemas.microsoft.com/office/drawing/2014/main" id="{6D151DDA-1198-4C4D-BB29-6CC1A01F0D94}"/>
              </a:ext>
            </a:extLst>
          </p:cNvPr>
          <p:cNvPicPr>
            <a:picLocks noChangeAspect="1" noChangeArrowheads="1"/>
          </p:cNvPicPr>
          <p:nvPr/>
        </p:nvPicPr>
        <p:blipFill>
          <a:blip r:embed="rId8" cstate="print"/>
          <a:srcRect/>
          <a:stretch>
            <a:fillRect/>
          </a:stretch>
        </p:blipFill>
        <p:spPr bwMode="auto">
          <a:xfrm>
            <a:off x="0" y="1285849"/>
            <a:ext cx="3491345" cy="5560775"/>
          </a:xfrm>
          <a:prstGeom prst="rect">
            <a:avLst/>
          </a:prstGeom>
          <a:noFill/>
          <a:ln w="9525">
            <a:noFill/>
            <a:miter lim="800000"/>
            <a:headEnd/>
            <a:tailEnd/>
          </a:ln>
        </p:spPr>
      </p:pic>
    </p:spTree>
    <p:extLst>
      <p:ext uri="{BB962C8B-B14F-4D97-AF65-F5344CB8AC3E}">
        <p14:creationId xmlns:p14="http://schemas.microsoft.com/office/powerpoint/2010/main" val="2665510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ayt Numarası Yer Tutucusu 10"/>
          <p:cNvSpPr>
            <a:spLocks noGrp="1"/>
          </p:cNvSpPr>
          <p:nvPr>
            <p:ph type="sldNum" sz="quarter" idx="12"/>
          </p:nvPr>
        </p:nvSpPr>
        <p:spPr/>
        <p:txBody>
          <a:bodyPr/>
          <a:lstStyle/>
          <a:p>
            <a:fld id="{50F4E6BD-4CAD-3E44-B214-2CFB9D00E5E7}" type="slidenum">
              <a:rPr lang="tr-TR" smtClean="0"/>
              <a:t>60</a:t>
            </a:fld>
            <a:endParaRPr lang="tr-TR"/>
          </a:p>
        </p:txBody>
      </p:sp>
      <p:pic>
        <p:nvPicPr>
          <p:cNvPr id="12" name="Resim 11">
            <a:extLst>
              <a:ext uri="{FF2B5EF4-FFF2-40B4-BE49-F238E27FC236}">
                <a16:creationId xmlns:a16="http://schemas.microsoft.com/office/drawing/2014/main" id="{74290F86-1943-4565-856B-B055D6136766}"/>
              </a:ext>
            </a:extLst>
          </p:cNvPr>
          <p:cNvPicPr>
            <a:picLocks noChangeAspect="1"/>
          </p:cNvPicPr>
          <p:nvPr/>
        </p:nvPicPr>
        <p:blipFill>
          <a:blip r:embed="rId2"/>
          <a:stretch>
            <a:fillRect/>
          </a:stretch>
        </p:blipFill>
        <p:spPr>
          <a:xfrm>
            <a:off x="674557" y="758876"/>
            <a:ext cx="10842885" cy="6099124"/>
          </a:xfrm>
          <a:prstGeom prst="rect">
            <a:avLst/>
          </a:prstGeom>
        </p:spPr>
      </p:pic>
    </p:spTree>
    <p:extLst>
      <p:ext uri="{BB962C8B-B14F-4D97-AF65-F5344CB8AC3E}">
        <p14:creationId xmlns:p14="http://schemas.microsoft.com/office/powerpoint/2010/main" val="130818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7</a:t>
            </a:fld>
            <a:endParaRPr lang="tr-TR"/>
          </a:p>
        </p:txBody>
      </p:sp>
      <p:graphicFrame>
        <p:nvGraphicFramePr>
          <p:cNvPr id="3" name="4 Diyagram">
            <a:extLst>
              <a:ext uri="{FF2B5EF4-FFF2-40B4-BE49-F238E27FC236}">
                <a16:creationId xmlns:a16="http://schemas.microsoft.com/office/drawing/2014/main" id="{CE669B30-8A27-4A25-A5B9-84EBD5292985}"/>
              </a:ext>
            </a:extLst>
          </p:cNvPr>
          <p:cNvGraphicFramePr/>
          <p:nvPr>
            <p:extLst>
              <p:ext uri="{D42A27DB-BD31-4B8C-83A1-F6EECF244321}">
                <p14:modId xmlns:p14="http://schemas.microsoft.com/office/powerpoint/2010/main" val="1193619856"/>
              </p:ext>
            </p:extLst>
          </p:nvPr>
        </p:nvGraphicFramePr>
        <p:xfrm>
          <a:off x="584776" y="682170"/>
          <a:ext cx="11607224" cy="6175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4 Dikdörtgen">
            <a:extLst>
              <a:ext uri="{FF2B5EF4-FFF2-40B4-BE49-F238E27FC236}">
                <a16:creationId xmlns:a16="http://schemas.microsoft.com/office/drawing/2014/main" id="{BEBC07C1-9C2F-496C-9B36-A2EE57B4A675}"/>
              </a:ext>
            </a:extLst>
          </p:cNvPr>
          <p:cNvSpPr/>
          <p:nvPr/>
        </p:nvSpPr>
        <p:spPr>
          <a:xfrm rot="16200000">
            <a:off x="-2426195" y="3108364"/>
            <a:ext cx="6175829"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tr-TR" sz="4000" b="1" dirty="0">
                <a:solidFill>
                  <a:schemeClr val="tx1"/>
                </a:solidFill>
              </a:rPr>
              <a:t>EĞİTİM-ÖĞRETİM BİRİMLERİ</a:t>
            </a:r>
          </a:p>
        </p:txBody>
      </p:sp>
    </p:spTree>
    <p:extLst>
      <p:ext uri="{BB962C8B-B14F-4D97-AF65-F5344CB8AC3E}">
        <p14:creationId xmlns:p14="http://schemas.microsoft.com/office/powerpoint/2010/main" val="346773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8</a:t>
            </a:fld>
            <a:endParaRPr lang="tr-TR"/>
          </a:p>
        </p:txBody>
      </p:sp>
      <p:pic>
        <p:nvPicPr>
          <p:cNvPr id="3" name="Resim 2">
            <a:extLst>
              <a:ext uri="{FF2B5EF4-FFF2-40B4-BE49-F238E27FC236}">
                <a16:creationId xmlns:a16="http://schemas.microsoft.com/office/drawing/2014/main" id="{33DF0532-935E-4FF9-894C-806B37AAF3E0}"/>
              </a:ext>
            </a:extLst>
          </p:cNvPr>
          <p:cNvPicPr>
            <a:picLocks noChangeAspect="1"/>
          </p:cNvPicPr>
          <p:nvPr/>
        </p:nvPicPr>
        <p:blipFill>
          <a:blip r:embed="rId2"/>
          <a:stretch>
            <a:fillRect/>
          </a:stretch>
        </p:blipFill>
        <p:spPr>
          <a:xfrm>
            <a:off x="0" y="1220678"/>
            <a:ext cx="12192000" cy="3502242"/>
          </a:xfrm>
          <a:prstGeom prst="rect">
            <a:avLst/>
          </a:prstGeom>
        </p:spPr>
      </p:pic>
    </p:spTree>
    <p:extLst>
      <p:ext uri="{BB962C8B-B14F-4D97-AF65-F5344CB8AC3E}">
        <p14:creationId xmlns:p14="http://schemas.microsoft.com/office/powerpoint/2010/main" val="3226770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p>
            <a:fld id="{50F4E6BD-4CAD-3E44-B214-2CFB9D00E5E7}" type="slidenum">
              <a:rPr lang="tr-TR" smtClean="0"/>
              <a:t>9</a:t>
            </a:fld>
            <a:endParaRPr lang="tr-TR"/>
          </a:p>
        </p:txBody>
      </p:sp>
      <p:sp>
        <p:nvSpPr>
          <p:cNvPr id="3" name="Unvan 1">
            <a:extLst>
              <a:ext uri="{FF2B5EF4-FFF2-40B4-BE49-F238E27FC236}">
                <a16:creationId xmlns:a16="http://schemas.microsoft.com/office/drawing/2014/main" id="{B6AF68CC-A9E5-49BA-8D7D-A85EB75F1B1B}"/>
              </a:ext>
            </a:extLst>
          </p:cNvPr>
          <p:cNvSpPr>
            <a:spLocks noGrp="1"/>
          </p:cNvSpPr>
          <p:nvPr>
            <p:ph type="title"/>
          </p:nvPr>
        </p:nvSpPr>
        <p:spPr>
          <a:xfrm>
            <a:off x="108223" y="710647"/>
            <a:ext cx="11789545" cy="726266"/>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tr-TR" dirty="0"/>
              <a:t>ÖĞRENCİ İŞLERİ HİZMETLERİ</a:t>
            </a:r>
          </a:p>
        </p:txBody>
      </p:sp>
      <p:graphicFrame>
        <p:nvGraphicFramePr>
          <p:cNvPr id="4" name="Diyagram 3">
            <a:extLst>
              <a:ext uri="{FF2B5EF4-FFF2-40B4-BE49-F238E27FC236}">
                <a16:creationId xmlns:a16="http://schemas.microsoft.com/office/drawing/2014/main" id="{A93D4CDA-C08E-42D6-BDC4-ABA09478D6E7}"/>
              </a:ext>
            </a:extLst>
          </p:cNvPr>
          <p:cNvGraphicFramePr/>
          <p:nvPr>
            <p:extLst>
              <p:ext uri="{D42A27DB-BD31-4B8C-83A1-F6EECF244321}">
                <p14:modId xmlns:p14="http://schemas.microsoft.com/office/powerpoint/2010/main" val="3889202527"/>
              </p:ext>
            </p:extLst>
          </p:nvPr>
        </p:nvGraphicFramePr>
        <p:xfrm>
          <a:off x="108222" y="1436913"/>
          <a:ext cx="12083777" cy="5284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25701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{2EA5E8D9-936A-F349-A6E8-51E687A37EEA}tf10001076</Template>
  <TotalTime>440</TotalTime>
  <Words>1353</Words>
  <Application>Microsoft Office PowerPoint</Application>
  <PresentationFormat>Geniş ekran</PresentationFormat>
  <Paragraphs>294</Paragraphs>
  <Slides>60</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60</vt:i4>
      </vt:variant>
    </vt:vector>
  </HeadingPairs>
  <TitlesOfParts>
    <vt:vector size="67" baseType="lpstr">
      <vt:lpstr>Arial</vt:lpstr>
      <vt:lpstr>Calibri</vt:lpstr>
      <vt:lpstr>Calibri Light</vt:lpstr>
      <vt:lpstr>Tahoma</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 İŞLERİ HİZMETLERİ</vt:lpstr>
      <vt:lpstr>PowerPoint Sunusu</vt:lpstr>
      <vt:lpstr>YÜKSEKÖĞRETİM ÜST KURULUŞLARI İLE YÜKSEKÖĞRETİM KURUMLARININ İDARİ TEŞKİLATI HAKKINDA KANUN HÜKMÜNDE KARARNAME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atauni_ogr_metinsaygili</cp:lastModifiedBy>
  <cp:revision>34</cp:revision>
  <dcterms:created xsi:type="dcterms:W3CDTF">2020-09-28T06:36:33Z</dcterms:created>
  <dcterms:modified xsi:type="dcterms:W3CDTF">2020-11-05T12:46:46Z</dcterms:modified>
</cp:coreProperties>
</file>